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8" r:id="rId3"/>
    <p:sldId id="289" r:id="rId4"/>
    <p:sldId id="29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FFFFF"/>
    <a:srgbClr val="002F4A"/>
    <a:srgbClr val="38B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6" autoAdjust="0"/>
    <p:restoredTop sz="94660"/>
  </p:normalViewPr>
  <p:slideViewPr>
    <p:cSldViewPr snapToGrid="0">
      <p:cViewPr>
        <p:scale>
          <a:sx n="50" d="100"/>
          <a:sy n="50" d="100"/>
        </p:scale>
        <p:origin x="102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A415A-59FE-46C6-8DAE-9CBAAFC4DFCE}"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5F555-B865-49E4-83B2-3E27A51BEBC0}" type="slidenum">
              <a:rPr lang="en-US" smtClean="0"/>
              <a:t>‹#›</a:t>
            </a:fld>
            <a:endParaRPr lang="en-US"/>
          </a:p>
        </p:txBody>
      </p:sp>
    </p:spTree>
    <p:extLst>
      <p:ext uri="{BB962C8B-B14F-4D97-AF65-F5344CB8AC3E}">
        <p14:creationId xmlns:p14="http://schemas.microsoft.com/office/powerpoint/2010/main" val="344817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stsoftware.com/" TargetMode="External"/><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castsoftware.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stsoftware.com/" TargetMode="External"/><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castsoftware.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stsoftware.com/" TargetMode="External"/><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castsoftware.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stsoftware.com/" TargetMode="External"/><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castsoftware.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stsoftware.com/" TargetMode="External"/><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castsoftware.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stsoftware.com/" TargetMode="External"/><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castsoftware.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3E884DFB-411F-EDEF-7ED8-04854818F20A}"/>
              </a:ext>
            </a:extLst>
          </p:cNvPr>
          <p:cNvSpPr/>
          <p:nvPr userDrawn="1"/>
        </p:nvSpPr>
        <p:spPr>
          <a:xfrm>
            <a:off x="0" y="0"/>
            <a:ext cx="12191999" cy="6858002"/>
          </a:xfrm>
          <a:custGeom>
            <a:avLst/>
            <a:gdLst/>
            <a:ahLst/>
            <a:cxnLst/>
            <a:rect l="l" t="t" r="r" b="b"/>
            <a:pathLst>
              <a:path w="18957925" h="11308715">
                <a:moveTo>
                  <a:pt x="0" y="11308556"/>
                </a:moveTo>
                <a:lnTo>
                  <a:pt x="18957537" y="11308556"/>
                </a:lnTo>
                <a:lnTo>
                  <a:pt x="18957537" y="0"/>
                </a:lnTo>
                <a:lnTo>
                  <a:pt x="0" y="0"/>
                </a:lnTo>
                <a:lnTo>
                  <a:pt x="0" y="11308556"/>
                </a:lnTo>
                <a:close/>
              </a:path>
            </a:pathLst>
          </a:custGeom>
          <a:solidFill>
            <a:srgbClr val="002F4A"/>
          </a:solidFill>
          <a:ln>
            <a:noFill/>
          </a:ln>
        </p:spPr>
        <p:txBody>
          <a:bodyPr wrap="square" lIns="0" tIns="0" rIns="0" bIns="0" rtlCol="0"/>
          <a:lstStyle/>
          <a:p>
            <a:endParaRPr sz="4400" dirty="0"/>
          </a:p>
        </p:txBody>
      </p:sp>
      <p:sp>
        <p:nvSpPr>
          <p:cNvPr id="2" name="Title 1">
            <a:extLst>
              <a:ext uri="{FF2B5EF4-FFF2-40B4-BE49-F238E27FC236}">
                <a16:creationId xmlns:a16="http://schemas.microsoft.com/office/drawing/2014/main" id="{3F3FC152-E170-EC49-D4A5-A5FA044E76C5}"/>
              </a:ext>
            </a:extLst>
          </p:cNvPr>
          <p:cNvSpPr>
            <a:spLocks noGrp="1"/>
          </p:cNvSpPr>
          <p:nvPr>
            <p:ph type="ctrTitle"/>
          </p:nvPr>
        </p:nvSpPr>
        <p:spPr>
          <a:xfrm>
            <a:off x="585627" y="4255975"/>
            <a:ext cx="10726220" cy="1281790"/>
          </a:xfrm>
        </p:spPr>
        <p:txBody>
          <a:bodyPr anchor="ctr">
            <a:normAutofit/>
          </a:bodyPr>
          <a:lstStyle>
            <a:lvl1pPr algn="l">
              <a:defRPr sz="4000">
                <a:solidFill>
                  <a:schemeClr val="bg1"/>
                </a:solidFill>
                <a:latin typeface="Gotham"/>
              </a:defRPr>
            </a:lvl1pPr>
          </a:lstStyle>
          <a:p>
            <a:r>
              <a:rPr lang="en-US" dirty="0"/>
              <a:t>Click to edit Master title style</a:t>
            </a:r>
          </a:p>
        </p:txBody>
      </p:sp>
      <p:sp>
        <p:nvSpPr>
          <p:cNvPr id="3" name="Subtitle 2">
            <a:extLst>
              <a:ext uri="{FF2B5EF4-FFF2-40B4-BE49-F238E27FC236}">
                <a16:creationId xmlns:a16="http://schemas.microsoft.com/office/drawing/2014/main" id="{BC44F62E-87FE-EB3E-05B8-83B3FD228B17}"/>
              </a:ext>
            </a:extLst>
          </p:cNvPr>
          <p:cNvSpPr>
            <a:spLocks noGrp="1"/>
          </p:cNvSpPr>
          <p:nvPr>
            <p:ph type="subTitle" idx="1" hasCustomPrompt="1"/>
          </p:nvPr>
        </p:nvSpPr>
        <p:spPr>
          <a:xfrm>
            <a:off x="585627" y="5854169"/>
            <a:ext cx="10726220" cy="723382"/>
          </a:xfrm>
        </p:spPr>
        <p:txBody>
          <a:bodyPr anchor="ctr">
            <a:normAutofit/>
          </a:bodyPr>
          <a:lstStyle>
            <a:lvl1pPr marL="0" indent="0" algn="l">
              <a:buNone/>
              <a:defRPr sz="2000">
                <a:solidFill>
                  <a:schemeClr val="bg1"/>
                </a:solidFill>
                <a:latin typeface="Gotha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and date</a:t>
            </a:r>
          </a:p>
        </p:txBody>
      </p:sp>
      <p:pic>
        <p:nvPicPr>
          <p:cNvPr id="16" name="Picture 15" descr="CAST logo">
            <a:extLst>
              <a:ext uri="{FF2B5EF4-FFF2-40B4-BE49-F238E27FC236}">
                <a16:creationId xmlns:a16="http://schemas.microsoft.com/office/drawing/2014/main" id="{104DF825-31D7-E916-621B-FEC9CDD46F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5627" y="645166"/>
            <a:ext cx="2732926" cy="535653"/>
          </a:xfrm>
          <a:prstGeom prst="rect">
            <a:avLst/>
          </a:prstGeom>
        </p:spPr>
      </p:pic>
      <p:sp>
        <p:nvSpPr>
          <p:cNvPr id="28" name="Rectangle 27">
            <a:extLst>
              <a:ext uri="{FF2B5EF4-FFF2-40B4-BE49-F238E27FC236}">
                <a16:creationId xmlns:a16="http://schemas.microsoft.com/office/drawing/2014/main" id="{CE62C984-2B6A-D57B-36B0-E5206A9EF91D}"/>
              </a:ext>
            </a:extLst>
          </p:cNvPr>
          <p:cNvSpPr/>
          <p:nvPr userDrawn="1"/>
        </p:nvSpPr>
        <p:spPr>
          <a:xfrm>
            <a:off x="11537878" y="0"/>
            <a:ext cx="314828" cy="6858000"/>
          </a:xfrm>
          <a:prstGeom prst="rect">
            <a:avLst/>
          </a:prstGeom>
          <a:solidFill>
            <a:srgbClr val="38BA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49443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pic>
        <p:nvPicPr>
          <p:cNvPr id="5" name="Picture 4" descr="A blue background with dots&#10;&#10;Description automatically generated with low confidence">
            <a:extLst>
              <a:ext uri="{FF2B5EF4-FFF2-40B4-BE49-F238E27FC236}">
                <a16:creationId xmlns:a16="http://schemas.microsoft.com/office/drawing/2014/main" id="{523769CE-BDB6-C0D2-574A-32F560CBFB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46"/>
          <a:stretch/>
        </p:blipFill>
        <p:spPr>
          <a:xfrm>
            <a:off x="0" y="-2"/>
            <a:ext cx="12192000" cy="6858002"/>
          </a:xfrm>
          <a:prstGeom prst="rect">
            <a:avLst/>
          </a:prstGeom>
        </p:spPr>
      </p:pic>
      <p:sp>
        <p:nvSpPr>
          <p:cNvPr id="2" name="Title 1">
            <a:extLst>
              <a:ext uri="{FF2B5EF4-FFF2-40B4-BE49-F238E27FC236}">
                <a16:creationId xmlns:a16="http://schemas.microsoft.com/office/drawing/2014/main" id="{3F3FC152-E170-EC49-D4A5-A5FA044E76C5}"/>
              </a:ext>
            </a:extLst>
          </p:cNvPr>
          <p:cNvSpPr>
            <a:spLocks noGrp="1"/>
          </p:cNvSpPr>
          <p:nvPr>
            <p:ph type="ctrTitle"/>
          </p:nvPr>
        </p:nvSpPr>
        <p:spPr>
          <a:xfrm>
            <a:off x="585627" y="4255975"/>
            <a:ext cx="10726220" cy="1281790"/>
          </a:xfrm>
        </p:spPr>
        <p:txBody>
          <a:bodyPr anchor="ctr">
            <a:normAutofit/>
          </a:bodyPr>
          <a:lstStyle>
            <a:lvl1pPr algn="l">
              <a:defRPr sz="4000">
                <a:solidFill>
                  <a:schemeClr val="bg1"/>
                </a:solidFill>
                <a:latin typeface="Gotham"/>
              </a:defRPr>
            </a:lvl1pPr>
          </a:lstStyle>
          <a:p>
            <a:r>
              <a:rPr lang="en-US" dirty="0"/>
              <a:t>Click to edit Master title style</a:t>
            </a:r>
          </a:p>
        </p:txBody>
      </p:sp>
      <p:sp>
        <p:nvSpPr>
          <p:cNvPr id="3" name="Subtitle 2">
            <a:extLst>
              <a:ext uri="{FF2B5EF4-FFF2-40B4-BE49-F238E27FC236}">
                <a16:creationId xmlns:a16="http://schemas.microsoft.com/office/drawing/2014/main" id="{BC44F62E-87FE-EB3E-05B8-83B3FD228B17}"/>
              </a:ext>
            </a:extLst>
          </p:cNvPr>
          <p:cNvSpPr>
            <a:spLocks noGrp="1"/>
          </p:cNvSpPr>
          <p:nvPr>
            <p:ph type="subTitle" idx="1" hasCustomPrompt="1"/>
          </p:nvPr>
        </p:nvSpPr>
        <p:spPr>
          <a:xfrm>
            <a:off x="585627" y="5854169"/>
            <a:ext cx="10726220" cy="723382"/>
          </a:xfrm>
        </p:spPr>
        <p:txBody>
          <a:bodyPr anchor="ctr">
            <a:normAutofit/>
          </a:bodyPr>
          <a:lstStyle>
            <a:lvl1pPr marL="0" indent="0" algn="l">
              <a:buNone/>
              <a:defRPr sz="2000">
                <a:solidFill>
                  <a:schemeClr val="bg1"/>
                </a:solidFill>
                <a:latin typeface="Gotha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and date</a:t>
            </a:r>
          </a:p>
        </p:txBody>
      </p:sp>
      <p:pic>
        <p:nvPicPr>
          <p:cNvPr id="16" name="Picture 15" descr="CAST logo">
            <a:extLst>
              <a:ext uri="{FF2B5EF4-FFF2-40B4-BE49-F238E27FC236}">
                <a16:creationId xmlns:a16="http://schemas.microsoft.com/office/drawing/2014/main" id="{104DF825-31D7-E916-621B-FEC9CDD46F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5627" y="645166"/>
            <a:ext cx="2732926" cy="535653"/>
          </a:xfrm>
          <a:prstGeom prst="rect">
            <a:avLst/>
          </a:prstGeom>
        </p:spPr>
      </p:pic>
    </p:spTree>
    <p:extLst>
      <p:ext uri="{BB962C8B-B14F-4D97-AF65-F5344CB8AC3E}">
        <p14:creationId xmlns:p14="http://schemas.microsoft.com/office/powerpoint/2010/main" val="385761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White">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DC35DB6F-03D8-84C8-5DC9-881FB3754ACD}"/>
              </a:ext>
            </a:extLst>
          </p:cNvPr>
          <p:cNvSpPr/>
          <p:nvPr userDrawn="1"/>
        </p:nvSpPr>
        <p:spPr>
          <a:xfrm>
            <a:off x="-1" y="6231072"/>
            <a:ext cx="12191999" cy="635482"/>
          </a:xfrm>
          <a:custGeom>
            <a:avLst/>
            <a:gdLst/>
            <a:ahLst/>
            <a:cxnLst/>
            <a:rect l="l" t="t" r="r" b="b"/>
            <a:pathLst>
              <a:path w="20104100" h="1047115">
                <a:moveTo>
                  <a:pt x="20104099" y="0"/>
                </a:moveTo>
                <a:lnTo>
                  <a:pt x="0" y="0"/>
                </a:lnTo>
                <a:lnTo>
                  <a:pt x="0" y="1047088"/>
                </a:lnTo>
                <a:lnTo>
                  <a:pt x="20104099" y="1047088"/>
                </a:lnTo>
                <a:lnTo>
                  <a:pt x="20104099" y="0"/>
                </a:lnTo>
                <a:close/>
              </a:path>
            </a:pathLst>
          </a:custGeom>
          <a:solidFill>
            <a:srgbClr val="002F4A"/>
          </a:solidFill>
        </p:spPr>
        <p:txBody>
          <a:bodyPr wrap="square" lIns="0" tIns="0" rIns="0" bIns="0" rtlCol="0"/>
          <a:lstStyle/>
          <a:p>
            <a:endParaRPr/>
          </a:p>
        </p:txBody>
      </p:sp>
      <p:sp>
        <p:nvSpPr>
          <p:cNvPr id="2" name="Title 1">
            <a:extLst>
              <a:ext uri="{FF2B5EF4-FFF2-40B4-BE49-F238E27FC236}">
                <a16:creationId xmlns:a16="http://schemas.microsoft.com/office/drawing/2014/main" id="{B0AD2F05-9F09-2878-DE34-38CB5AA9C324}"/>
              </a:ext>
            </a:extLst>
          </p:cNvPr>
          <p:cNvSpPr>
            <a:spLocks noGrp="1"/>
          </p:cNvSpPr>
          <p:nvPr>
            <p:ph type="title"/>
          </p:nvPr>
        </p:nvSpPr>
        <p:spPr>
          <a:xfrm>
            <a:off x="339047" y="266061"/>
            <a:ext cx="11527605" cy="946291"/>
          </a:xfrm>
        </p:spPr>
        <p:txBody>
          <a:bodyPr/>
          <a:lstStyle>
            <a:lvl1pPr>
              <a:defRPr>
                <a:solidFill>
                  <a:srgbClr val="002F4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02AF14-C7A2-43A5-8DDC-FFE7CF3E9016}"/>
              </a:ext>
            </a:extLst>
          </p:cNvPr>
          <p:cNvSpPr>
            <a:spLocks noGrp="1"/>
          </p:cNvSpPr>
          <p:nvPr>
            <p:ph idx="1"/>
          </p:nvPr>
        </p:nvSpPr>
        <p:spPr>
          <a:xfrm>
            <a:off x="719191" y="1458931"/>
            <a:ext cx="10746769" cy="4666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0DE037-BC2D-FA4A-9A02-0B19EB1733D5}"/>
              </a:ext>
            </a:extLst>
          </p:cNvPr>
          <p:cNvSpPr>
            <a:spLocks noGrp="1"/>
          </p:cNvSpPr>
          <p:nvPr>
            <p:ph type="dt" sz="half" idx="10"/>
          </p:nvPr>
        </p:nvSpPr>
        <p:spPr/>
        <p:txBody>
          <a:bodyPr/>
          <a:lstStyle>
            <a:lvl1pPr algn="ctr">
              <a:defRPr/>
            </a:lvl1pPr>
          </a:lstStyle>
          <a:p>
            <a:fld id="{CB5CC012-2D57-4050-8721-E152D3062AA7}" type="datetimeFigureOut">
              <a:rPr lang="en-US" smtClean="0"/>
              <a:pPr/>
              <a:t>9/26/2023</a:t>
            </a:fld>
            <a:endParaRPr lang="en-US" dirty="0"/>
          </a:p>
        </p:txBody>
      </p:sp>
      <p:sp>
        <p:nvSpPr>
          <p:cNvPr id="5" name="Footer Placeholder 4">
            <a:extLst>
              <a:ext uri="{FF2B5EF4-FFF2-40B4-BE49-F238E27FC236}">
                <a16:creationId xmlns:a16="http://schemas.microsoft.com/office/drawing/2014/main" id="{822562A3-2776-C5DF-7EEA-240DD12C8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4631B-7D97-649F-B37B-3CA683803F19}"/>
              </a:ext>
            </a:extLst>
          </p:cNvPr>
          <p:cNvSpPr>
            <a:spLocks noGrp="1"/>
          </p:cNvSpPr>
          <p:nvPr>
            <p:ph type="sldNum" sz="quarter" idx="12"/>
          </p:nvPr>
        </p:nvSpPr>
        <p:spPr/>
        <p:txBody>
          <a:bodyPr/>
          <a:lstStyle/>
          <a:p>
            <a:pPr algn="ctr"/>
            <a:r>
              <a:rPr lang="en-US" dirty="0"/>
              <a:t>page </a:t>
            </a:r>
            <a:fld id="{CF9C7603-1EF3-489E-B58C-719BA1504CFA}" type="slidenum">
              <a:rPr lang="en-US" smtClean="0"/>
              <a:pPr algn="ctr"/>
              <a:t>‹#›</a:t>
            </a:fld>
            <a:endParaRPr lang="en-US" dirty="0"/>
          </a:p>
        </p:txBody>
      </p:sp>
      <p:sp>
        <p:nvSpPr>
          <p:cNvPr id="7" name="object 31">
            <a:extLst>
              <a:ext uri="{FF2B5EF4-FFF2-40B4-BE49-F238E27FC236}">
                <a16:creationId xmlns:a16="http://schemas.microsoft.com/office/drawing/2014/main" id="{88E19AA5-3542-47EF-8D98-8C67B873D689}"/>
              </a:ext>
            </a:extLst>
          </p:cNvPr>
          <p:cNvSpPr/>
          <p:nvPr userDrawn="1"/>
        </p:nvSpPr>
        <p:spPr>
          <a:xfrm>
            <a:off x="0" y="266061"/>
            <a:ext cx="164387" cy="966839"/>
          </a:xfrm>
          <a:custGeom>
            <a:avLst/>
            <a:gdLst/>
            <a:ahLst/>
            <a:cxnLst/>
            <a:rect l="l" t="t" r="r" b="b"/>
            <a:pathLst>
              <a:path w="272415" h="1577339">
                <a:moveTo>
                  <a:pt x="272243" y="0"/>
                </a:moveTo>
                <a:lnTo>
                  <a:pt x="0" y="0"/>
                </a:lnTo>
                <a:lnTo>
                  <a:pt x="0" y="1577260"/>
                </a:lnTo>
                <a:lnTo>
                  <a:pt x="272243" y="1577260"/>
                </a:lnTo>
                <a:lnTo>
                  <a:pt x="272243" y="0"/>
                </a:lnTo>
                <a:close/>
              </a:path>
            </a:pathLst>
          </a:custGeom>
          <a:solidFill>
            <a:srgbClr val="38BAF4"/>
          </a:solidFill>
          <a:ln>
            <a:noFill/>
          </a:ln>
        </p:spPr>
        <p:txBody>
          <a:bodyPr wrap="square" lIns="0" tIns="0" rIns="0" bIns="0" rtlCol="0"/>
          <a:lstStyle/>
          <a:p>
            <a:endParaRPr/>
          </a:p>
        </p:txBody>
      </p:sp>
      <p:pic>
        <p:nvPicPr>
          <p:cNvPr id="15" name="Picture 14" descr="CAST logo">
            <a:hlinkClick r:id="rId2"/>
            <a:extLst>
              <a:ext uri="{FF2B5EF4-FFF2-40B4-BE49-F238E27FC236}">
                <a16:creationId xmlns:a16="http://schemas.microsoft.com/office/drawing/2014/main" id="{B570D8B0-4EE1-D4D5-B301-136F86F4F6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4387" y="6399780"/>
            <a:ext cx="1520575" cy="298032"/>
          </a:xfrm>
          <a:prstGeom prst="rect">
            <a:avLst/>
          </a:prstGeom>
        </p:spPr>
      </p:pic>
      <p:sp>
        <p:nvSpPr>
          <p:cNvPr id="18" name="object 36">
            <a:hlinkClick r:id="rId2"/>
            <a:extLst>
              <a:ext uri="{FF2B5EF4-FFF2-40B4-BE49-F238E27FC236}">
                <a16:creationId xmlns:a16="http://schemas.microsoft.com/office/drawing/2014/main" id="{A7841EB0-D807-A8C1-0C79-D8194C348BEF}"/>
              </a:ext>
            </a:extLst>
          </p:cNvPr>
          <p:cNvSpPr txBox="1">
            <a:spLocks/>
          </p:cNvSpPr>
          <p:nvPr userDrawn="1"/>
        </p:nvSpPr>
        <p:spPr>
          <a:xfrm>
            <a:off x="10716021" y="6367648"/>
            <a:ext cx="1217488" cy="319989"/>
          </a:xfrm>
          <a:prstGeom prst="rect">
            <a:avLst/>
          </a:prstGeom>
        </p:spPr>
        <p:txBody>
          <a:bodyPr vert="horz" wrap="square" lIns="0" tIns="0" rIns="0" bIns="0" rtlCol="0" anchor="ctr">
            <a:noAutofit/>
          </a:bodyPr>
          <a:lstStyle>
            <a:defPPr>
              <a:defRPr kern="0"/>
            </a:defPPr>
            <a:lvl1pPr>
              <a:defRPr sz="1350" b="1" i="0">
                <a:solidFill>
                  <a:srgbClr val="4CADE5"/>
                </a:solidFill>
                <a:latin typeface="Archivo"/>
                <a:cs typeface="Archivo"/>
              </a:defRPr>
            </a:lvl1pPr>
          </a:lstStyle>
          <a:p>
            <a:pPr marL="12700" algn="ctr">
              <a:lnSpc>
                <a:spcPct val="100000"/>
              </a:lnSpc>
            </a:pPr>
            <a:r>
              <a:rPr lang="en-US" sz="1000" spc="-10" dirty="0">
                <a:solidFill>
                  <a:srgbClr val="38BAF4"/>
                </a:solidFill>
              </a:rPr>
              <a:t>cast</a:t>
            </a:r>
            <a:r>
              <a:rPr lang="en-US" sz="350" spc="-10" dirty="0">
                <a:solidFill>
                  <a:srgbClr val="38BAF4"/>
                </a:solidFill>
              </a:rPr>
              <a:t> </a:t>
            </a:r>
            <a:r>
              <a:rPr lang="en-US" sz="1000" spc="-10" dirty="0">
                <a:solidFill>
                  <a:srgbClr val="38BAF4"/>
                </a:solidFill>
              </a:rPr>
              <a:t>software.com</a:t>
            </a:r>
          </a:p>
        </p:txBody>
      </p:sp>
      <p:sp>
        <p:nvSpPr>
          <p:cNvPr id="19" name="object 10">
            <a:hlinkClick r:id="rId2"/>
            <a:extLst>
              <a:ext uri="{FF2B5EF4-FFF2-40B4-BE49-F238E27FC236}">
                <a16:creationId xmlns:a16="http://schemas.microsoft.com/office/drawing/2014/main" id="{F41E16BE-414E-5106-1256-981FACE9C6C5}"/>
              </a:ext>
            </a:extLst>
          </p:cNvPr>
          <p:cNvSpPr/>
          <p:nvPr userDrawn="1"/>
        </p:nvSpPr>
        <p:spPr>
          <a:xfrm>
            <a:off x="10429712" y="6373998"/>
            <a:ext cx="1529430" cy="319990"/>
          </a:xfrm>
          <a:custGeom>
            <a:avLst/>
            <a:gdLst/>
            <a:ahLst/>
            <a:cxnLst/>
            <a:rect l="l" t="t" r="r" b="b"/>
            <a:pathLst>
              <a:path w="2052319" h="502920">
                <a:moveTo>
                  <a:pt x="87955" y="0"/>
                </a:moveTo>
                <a:lnTo>
                  <a:pt x="53720" y="6912"/>
                </a:lnTo>
                <a:lnTo>
                  <a:pt x="25762" y="25762"/>
                </a:lnTo>
                <a:lnTo>
                  <a:pt x="6912" y="53720"/>
                </a:lnTo>
                <a:lnTo>
                  <a:pt x="0" y="87955"/>
                </a:lnTo>
                <a:lnTo>
                  <a:pt x="0" y="414940"/>
                </a:lnTo>
                <a:lnTo>
                  <a:pt x="6912" y="449180"/>
                </a:lnTo>
                <a:lnTo>
                  <a:pt x="25762" y="477137"/>
                </a:lnTo>
                <a:lnTo>
                  <a:pt x="53720" y="495984"/>
                </a:lnTo>
                <a:lnTo>
                  <a:pt x="87955" y="502895"/>
                </a:lnTo>
                <a:lnTo>
                  <a:pt x="1964338" y="502895"/>
                </a:lnTo>
                <a:lnTo>
                  <a:pt x="1998573" y="495984"/>
                </a:lnTo>
                <a:lnTo>
                  <a:pt x="2026531" y="477137"/>
                </a:lnTo>
                <a:lnTo>
                  <a:pt x="2045381" y="449180"/>
                </a:lnTo>
                <a:lnTo>
                  <a:pt x="2052293" y="414940"/>
                </a:lnTo>
                <a:lnTo>
                  <a:pt x="2052293" y="87955"/>
                </a:lnTo>
                <a:lnTo>
                  <a:pt x="2045381" y="53720"/>
                </a:lnTo>
                <a:lnTo>
                  <a:pt x="2026531" y="25762"/>
                </a:lnTo>
                <a:lnTo>
                  <a:pt x="1998573" y="6912"/>
                </a:lnTo>
                <a:lnTo>
                  <a:pt x="1964338" y="0"/>
                </a:lnTo>
                <a:lnTo>
                  <a:pt x="87955" y="0"/>
                </a:lnTo>
                <a:close/>
              </a:path>
            </a:pathLst>
          </a:custGeom>
          <a:ln w="14659">
            <a:solidFill>
              <a:srgbClr val="38BAF4"/>
            </a:solidFill>
          </a:ln>
        </p:spPr>
        <p:txBody>
          <a:bodyPr wrap="square" lIns="0" tIns="0" rIns="0" bIns="0" rtlCol="0"/>
          <a:lstStyle/>
          <a:p>
            <a:endParaRPr/>
          </a:p>
        </p:txBody>
      </p:sp>
      <p:pic>
        <p:nvPicPr>
          <p:cNvPr id="10" name="Graphic 9">
            <a:hlinkClick r:id="rId4"/>
            <a:extLst>
              <a:ext uri="{FF2B5EF4-FFF2-40B4-BE49-F238E27FC236}">
                <a16:creationId xmlns:a16="http://schemas.microsoft.com/office/drawing/2014/main" id="{BA083C0B-5574-C507-B588-3A507D4D2DF4}"/>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57452" y="6444547"/>
            <a:ext cx="171557" cy="171557"/>
          </a:xfrm>
          <a:prstGeom prst="rect">
            <a:avLst/>
          </a:prstGeom>
        </p:spPr>
      </p:pic>
    </p:spTree>
    <p:extLst>
      <p:ext uri="{BB962C8B-B14F-4D97-AF65-F5344CB8AC3E}">
        <p14:creationId xmlns:p14="http://schemas.microsoft.com/office/powerpoint/2010/main" val="37305279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 Ice Blue">
    <p:spTree>
      <p:nvGrpSpPr>
        <p:cNvPr id="1" name=""/>
        <p:cNvGrpSpPr/>
        <p:nvPr/>
      </p:nvGrpSpPr>
      <p:grpSpPr>
        <a:xfrm>
          <a:off x="0" y="0"/>
          <a:ext cx="0" cy="0"/>
          <a:chOff x="0" y="0"/>
          <a:chExt cx="0" cy="0"/>
        </a:xfrm>
      </p:grpSpPr>
      <p:sp>
        <p:nvSpPr>
          <p:cNvPr id="8" name="object 12">
            <a:extLst>
              <a:ext uri="{FF2B5EF4-FFF2-40B4-BE49-F238E27FC236}">
                <a16:creationId xmlns:a16="http://schemas.microsoft.com/office/drawing/2014/main" id="{BFC8AE66-2BE6-A182-96C2-F40CECC78D0A}"/>
              </a:ext>
            </a:extLst>
          </p:cNvPr>
          <p:cNvSpPr/>
          <p:nvPr userDrawn="1"/>
        </p:nvSpPr>
        <p:spPr>
          <a:xfrm>
            <a:off x="0" y="0"/>
            <a:ext cx="12191998" cy="6866553"/>
          </a:xfrm>
          <a:custGeom>
            <a:avLst/>
            <a:gdLst/>
            <a:ahLst/>
            <a:cxnLst/>
            <a:rect l="l" t="t" r="r" b="b"/>
            <a:pathLst>
              <a:path w="20104100" h="10261600">
                <a:moveTo>
                  <a:pt x="20104099" y="0"/>
                </a:moveTo>
                <a:lnTo>
                  <a:pt x="0" y="0"/>
                </a:lnTo>
                <a:lnTo>
                  <a:pt x="0" y="10261467"/>
                </a:lnTo>
                <a:lnTo>
                  <a:pt x="20104099" y="10261467"/>
                </a:lnTo>
                <a:lnTo>
                  <a:pt x="20104099" y="0"/>
                </a:lnTo>
                <a:close/>
              </a:path>
            </a:pathLst>
          </a:custGeom>
          <a:solidFill>
            <a:srgbClr val="EAECF1">
              <a:alpha val="50196"/>
            </a:srgbClr>
          </a:solidFill>
        </p:spPr>
        <p:txBody>
          <a:bodyPr wrap="square" lIns="0" tIns="0" rIns="0" bIns="0" rtlCol="0"/>
          <a:lstStyle/>
          <a:p>
            <a:endParaRPr/>
          </a:p>
        </p:txBody>
      </p:sp>
      <p:sp>
        <p:nvSpPr>
          <p:cNvPr id="2" name="Title 1">
            <a:extLst>
              <a:ext uri="{FF2B5EF4-FFF2-40B4-BE49-F238E27FC236}">
                <a16:creationId xmlns:a16="http://schemas.microsoft.com/office/drawing/2014/main" id="{B0AD2F05-9F09-2878-DE34-38CB5AA9C324}"/>
              </a:ext>
            </a:extLst>
          </p:cNvPr>
          <p:cNvSpPr>
            <a:spLocks noGrp="1"/>
          </p:cNvSpPr>
          <p:nvPr>
            <p:ph type="title"/>
          </p:nvPr>
        </p:nvSpPr>
        <p:spPr>
          <a:xfrm>
            <a:off x="339047" y="266061"/>
            <a:ext cx="11527605" cy="946291"/>
          </a:xfrm>
        </p:spPr>
        <p:txBody>
          <a:bodyPr/>
          <a:lstStyle>
            <a:lvl1pPr>
              <a:defRPr>
                <a:solidFill>
                  <a:srgbClr val="002F4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02AF14-C7A2-43A5-8DDC-FFE7CF3E9016}"/>
              </a:ext>
            </a:extLst>
          </p:cNvPr>
          <p:cNvSpPr>
            <a:spLocks noGrp="1"/>
          </p:cNvSpPr>
          <p:nvPr>
            <p:ph idx="1"/>
          </p:nvPr>
        </p:nvSpPr>
        <p:spPr>
          <a:xfrm>
            <a:off x="719191" y="1458931"/>
            <a:ext cx="10746769" cy="4666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bject 31">
            <a:extLst>
              <a:ext uri="{FF2B5EF4-FFF2-40B4-BE49-F238E27FC236}">
                <a16:creationId xmlns:a16="http://schemas.microsoft.com/office/drawing/2014/main" id="{88E19AA5-3542-47EF-8D98-8C67B873D689}"/>
              </a:ext>
            </a:extLst>
          </p:cNvPr>
          <p:cNvSpPr/>
          <p:nvPr userDrawn="1"/>
        </p:nvSpPr>
        <p:spPr>
          <a:xfrm>
            <a:off x="0" y="266061"/>
            <a:ext cx="164387" cy="966839"/>
          </a:xfrm>
          <a:custGeom>
            <a:avLst/>
            <a:gdLst/>
            <a:ahLst/>
            <a:cxnLst/>
            <a:rect l="l" t="t" r="r" b="b"/>
            <a:pathLst>
              <a:path w="272415" h="1577339">
                <a:moveTo>
                  <a:pt x="272243" y="0"/>
                </a:moveTo>
                <a:lnTo>
                  <a:pt x="0" y="0"/>
                </a:lnTo>
                <a:lnTo>
                  <a:pt x="0" y="1577260"/>
                </a:lnTo>
                <a:lnTo>
                  <a:pt x="272243" y="1577260"/>
                </a:lnTo>
                <a:lnTo>
                  <a:pt x="272243" y="0"/>
                </a:lnTo>
                <a:close/>
              </a:path>
            </a:pathLst>
          </a:custGeom>
          <a:solidFill>
            <a:srgbClr val="38BAF4"/>
          </a:solidFill>
          <a:ln>
            <a:noFill/>
          </a:ln>
        </p:spPr>
        <p:txBody>
          <a:bodyPr wrap="square" lIns="0" tIns="0" rIns="0" bIns="0" rtlCol="0"/>
          <a:lstStyle/>
          <a:p>
            <a:endParaRPr/>
          </a:p>
        </p:txBody>
      </p:sp>
      <p:sp>
        <p:nvSpPr>
          <p:cNvPr id="9" name="object 3">
            <a:extLst>
              <a:ext uri="{FF2B5EF4-FFF2-40B4-BE49-F238E27FC236}">
                <a16:creationId xmlns:a16="http://schemas.microsoft.com/office/drawing/2014/main" id="{58D9EBA3-0864-EC56-655B-9707B30FB454}"/>
              </a:ext>
            </a:extLst>
          </p:cNvPr>
          <p:cNvSpPr/>
          <p:nvPr userDrawn="1"/>
        </p:nvSpPr>
        <p:spPr>
          <a:xfrm>
            <a:off x="-1" y="6231072"/>
            <a:ext cx="12191999" cy="635482"/>
          </a:xfrm>
          <a:custGeom>
            <a:avLst/>
            <a:gdLst/>
            <a:ahLst/>
            <a:cxnLst/>
            <a:rect l="l" t="t" r="r" b="b"/>
            <a:pathLst>
              <a:path w="20104100" h="1047115">
                <a:moveTo>
                  <a:pt x="20104099" y="0"/>
                </a:moveTo>
                <a:lnTo>
                  <a:pt x="0" y="0"/>
                </a:lnTo>
                <a:lnTo>
                  <a:pt x="0" y="1047088"/>
                </a:lnTo>
                <a:lnTo>
                  <a:pt x="20104099" y="1047088"/>
                </a:lnTo>
                <a:lnTo>
                  <a:pt x="20104099" y="0"/>
                </a:lnTo>
                <a:close/>
              </a:path>
            </a:pathLst>
          </a:custGeom>
          <a:solidFill>
            <a:srgbClr val="002F4A"/>
          </a:solidFill>
        </p:spPr>
        <p:txBody>
          <a:bodyPr wrap="square" lIns="0" tIns="0" rIns="0" bIns="0" rtlCol="0"/>
          <a:lstStyle/>
          <a:p>
            <a:endParaRPr/>
          </a:p>
        </p:txBody>
      </p:sp>
      <p:sp>
        <p:nvSpPr>
          <p:cNvPr id="10" name="Date Placeholder 3">
            <a:extLst>
              <a:ext uri="{FF2B5EF4-FFF2-40B4-BE49-F238E27FC236}">
                <a16:creationId xmlns:a16="http://schemas.microsoft.com/office/drawing/2014/main" id="{14F305B0-C928-06D7-206D-51705DCE92DA}"/>
              </a:ext>
            </a:extLst>
          </p:cNvPr>
          <p:cNvSpPr>
            <a:spLocks noGrp="1"/>
          </p:cNvSpPr>
          <p:nvPr>
            <p:ph type="dt" sz="half" idx="10"/>
          </p:nvPr>
        </p:nvSpPr>
        <p:spPr>
          <a:xfrm>
            <a:off x="719191" y="6356350"/>
            <a:ext cx="2862209" cy="365125"/>
          </a:xfrm>
        </p:spPr>
        <p:txBody>
          <a:bodyPr/>
          <a:lstStyle>
            <a:lvl1pPr algn="ctr">
              <a:defRPr/>
            </a:lvl1pPr>
          </a:lstStyle>
          <a:p>
            <a:fld id="{CB5CC012-2D57-4050-8721-E152D3062AA7}" type="datetimeFigureOut">
              <a:rPr lang="en-US" smtClean="0"/>
              <a:pPr/>
              <a:t>9/26/2023</a:t>
            </a:fld>
            <a:endParaRPr lang="en-US" dirty="0"/>
          </a:p>
        </p:txBody>
      </p:sp>
      <p:sp>
        <p:nvSpPr>
          <p:cNvPr id="11" name="Footer Placeholder 4">
            <a:extLst>
              <a:ext uri="{FF2B5EF4-FFF2-40B4-BE49-F238E27FC236}">
                <a16:creationId xmlns:a16="http://schemas.microsoft.com/office/drawing/2014/main" id="{226FDDCF-07C6-7A7F-AC6B-0F6F3B82A0A0}"/>
              </a:ext>
            </a:extLst>
          </p:cNvPr>
          <p:cNvSpPr>
            <a:spLocks noGrp="1"/>
          </p:cNvSpPr>
          <p:nvPr>
            <p:ph type="ftr" sz="quarter" idx="11"/>
          </p:nvPr>
        </p:nvSpPr>
        <p:spPr>
          <a:xfrm>
            <a:off x="4038600" y="6356350"/>
            <a:ext cx="4114800" cy="352675"/>
          </a:xfrm>
        </p:spPr>
        <p:txBody>
          <a:bodyPr/>
          <a:lstStyle/>
          <a:p>
            <a:endParaRPr lang="en-US"/>
          </a:p>
        </p:txBody>
      </p:sp>
      <p:sp>
        <p:nvSpPr>
          <p:cNvPr id="12" name="Slide Number Placeholder 5">
            <a:extLst>
              <a:ext uri="{FF2B5EF4-FFF2-40B4-BE49-F238E27FC236}">
                <a16:creationId xmlns:a16="http://schemas.microsoft.com/office/drawing/2014/main" id="{B7DD6B97-6C43-BDF9-9E81-7259D531AB3D}"/>
              </a:ext>
            </a:extLst>
          </p:cNvPr>
          <p:cNvSpPr>
            <a:spLocks noGrp="1"/>
          </p:cNvSpPr>
          <p:nvPr>
            <p:ph type="sldNum" sz="quarter" idx="12"/>
          </p:nvPr>
        </p:nvSpPr>
        <p:spPr>
          <a:xfrm>
            <a:off x="8610600" y="6356350"/>
            <a:ext cx="2855360" cy="352675"/>
          </a:xfrm>
        </p:spPr>
        <p:txBody>
          <a:bodyPr/>
          <a:lstStyle/>
          <a:p>
            <a:pPr algn="ctr"/>
            <a:r>
              <a:rPr lang="en-US" dirty="0"/>
              <a:t>page </a:t>
            </a:r>
            <a:fld id="{CF9C7603-1EF3-489E-B58C-719BA1504CFA}" type="slidenum">
              <a:rPr lang="en-US" smtClean="0"/>
              <a:pPr algn="ctr"/>
              <a:t>‹#›</a:t>
            </a:fld>
            <a:endParaRPr lang="en-US" dirty="0"/>
          </a:p>
        </p:txBody>
      </p:sp>
      <p:pic>
        <p:nvPicPr>
          <p:cNvPr id="13" name="Picture 12" descr="CAST logo">
            <a:hlinkClick r:id="rId2"/>
            <a:extLst>
              <a:ext uri="{FF2B5EF4-FFF2-40B4-BE49-F238E27FC236}">
                <a16:creationId xmlns:a16="http://schemas.microsoft.com/office/drawing/2014/main" id="{0E5D1BE1-E52B-0BF9-C2C2-BB68E7EC5C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4387" y="6399780"/>
            <a:ext cx="1520575" cy="298032"/>
          </a:xfrm>
          <a:prstGeom prst="rect">
            <a:avLst/>
          </a:prstGeom>
        </p:spPr>
      </p:pic>
      <p:sp>
        <p:nvSpPr>
          <p:cNvPr id="16" name="object 36">
            <a:hlinkClick r:id="rId2"/>
            <a:extLst>
              <a:ext uri="{FF2B5EF4-FFF2-40B4-BE49-F238E27FC236}">
                <a16:creationId xmlns:a16="http://schemas.microsoft.com/office/drawing/2014/main" id="{866B102D-B7DC-D35C-B6C6-4EAD056E9474}"/>
              </a:ext>
            </a:extLst>
          </p:cNvPr>
          <p:cNvSpPr txBox="1">
            <a:spLocks/>
          </p:cNvSpPr>
          <p:nvPr userDrawn="1"/>
        </p:nvSpPr>
        <p:spPr>
          <a:xfrm>
            <a:off x="10716021" y="6367648"/>
            <a:ext cx="1217488" cy="319989"/>
          </a:xfrm>
          <a:prstGeom prst="rect">
            <a:avLst/>
          </a:prstGeom>
        </p:spPr>
        <p:txBody>
          <a:bodyPr vert="horz" wrap="square" lIns="0" tIns="0" rIns="0" bIns="0" rtlCol="0" anchor="ctr">
            <a:noAutofit/>
          </a:bodyPr>
          <a:lstStyle>
            <a:defPPr>
              <a:defRPr kern="0"/>
            </a:defPPr>
            <a:lvl1pPr>
              <a:defRPr sz="1350" b="1" i="0">
                <a:solidFill>
                  <a:srgbClr val="4CADE5"/>
                </a:solidFill>
                <a:latin typeface="Archivo"/>
                <a:cs typeface="Archivo"/>
              </a:defRPr>
            </a:lvl1pPr>
          </a:lstStyle>
          <a:p>
            <a:pPr marL="12700" algn="ctr">
              <a:lnSpc>
                <a:spcPct val="100000"/>
              </a:lnSpc>
            </a:pPr>
            <a:r>
              <a:rPr lang="en-US" sz="1000" spc="-10" dirty="0">
                <a:solidFill>
                  <a:srgbClr val="38BAF4"/>
                </a:solidFill>
              </a:rPr>
              <a:t>cast</a:t>
            </a:r>
            <a:r>
              <a:rPr lang="en-US" sz="350" spc="-10" dirty="0">
                <a:solidFill>
                  <a:srgbClr val="38BAF4"/>
                </a:solidFill>
              </a:rPr>
              <a:t> </a:t>
            </a:r>
            <a:r>
              <a:rPr lang="en-US" sz="1000" spc="-10" dirty="0">
                <a:solidFill>
                  <a:srgbClr val="38BAF4"/>
                </a:solidFill>
              </a:rPr>
              <a:t>software.com</a:t>
            </a:r>
          </a:p>
        </p:txBody>
      </p:sp>
      <p:sp>
        <p:nvSpPr>
          <p:cNvPr id="20" name="object 10">
            <a:hlinkClick r:id="rId2"/>
            <a:extLst>
              <a:ext uri="{FF2B5EF4-FFF2-40B4-BE49-F238E27FC236}">
                <a16:creationId xmlns:a16="http://schemas.microsoft.com/office/drawing/2014/main" id="{3DDD768F-BA3C-212B-8448-F8DC3AAC0BF1}"/>
              </a:ext>
            </a:extLst>
          </p:cNvPr>
          <p:cNvSpPr/>
          <p:nvPr userDrawn="1"/>
        </p:nvSpPr>
        <p:spPr>
          <a:xfrm>
            <a:off x="10429712" y="6373998"/>
            <a:ext cx="1529430" cy="319990"/>
          </a:xfrm>
          <a:custGeom>
            <a:avLst/>
            <a:gdLst/>
            <a:ahLst/>
            <a:cxnLst/>
            <a:rect l="l" t="t" r="r" b="b"/>
            <a:pathLst>
              <a:path w="2052319" h="502920">
                <a:moveTo>
                  <a:pt x="87955" y="0"/>
                </a:moveTo>
                <a:lnTo>
                  <a:pt x="53720" y="6912"/>
                </a:lnTo>
                <a:lnTo>
                  <a:pt x="25762" y="25762"/>
                </a:lnTo>
                <a:lnTo>
                  <a:pt x="6912" y="53720"/>
                </a:lnTo>
                <a:lnTo>
                  <a:pt x="0" y="87955"/>
                </a:lnTo>
                <a:lnTo>
                  <a:pt x="0" y="414940"/>
                </a:lnTo>
                <a:lnTo>
                  <a:pt x="6912" y="449180"/>
                </a:lnTo>
                <a:lnTo>
                  <a:pt x="25762" y="477137"/>
                </a:lnTo>
                <a:lnTo>
                  <a:pt x="53720" y="495984"/>
                </a:lnTo>
                <a:lnTo>
                  <a:pt x="87955" y="502895"/>
                </a:lnTo>
                <a:lnTo>
                  <a:pt x="1964338" y="502895"/>
                </a:lnTo>
                <a:lnTo>
                  <a:pt x="1998573" y="495984"/>
                </a:lnTo>
                <a:lnTo>
                  <a:pt x="2026531" y="477137"/>
                </a:lnTo>
                <a:lnTo>
                  <a:pt x="2045381" y="449180"/>
                </a:lnTo>
                <a:lnTo>
                  <a:pt x="2052293" y="414940"/>
                </a:lnTo>
                <a:lnTo>
                  <a:pt x="2052293" y="87955"/>
                </a:lnTo>
                <a:lnTo>
                  <a:pt x="2045381" y="53720"/>
                </a:lnTo>
                <a:lnTo>
                  <a:pt x="2026531" y="25762"/>
                </a:lnTo>
                <a:lnTo>
                  <a:pt x="1998573" y="6912"/>
                </a:lnTo>
                <a:lnTo>
                  <a:pt x="1964338" y="0"/>
                </a:lnTo>
                <a:lnTo>
                  <a:pt x="87955" y="0"/>
                </a:lnTo>
                <a:close/>
              </a:path>
            </a:pathLst>
          </a:custGeom>
          <a:ln w="14659">
            <a:solidFill>
              <a:srgbClr val="38BAF4"/>
            </a:solidFill>
          </a:ln>
        </p:spPr>
        <p:txBody>
          <a:bodyPr wrap="square" lIns="0" tIns="0" rIns="0" bIns="0" rtlCol="0"/>
          <a:lstStyle/>
          <a:p>
            <a:endParaRPr/>
          </a:p>
        </p:txBody>
      </p:sp>
      <p:pic>
        <p:nvPicPr>
          <p:cNvPr id="21" name="Graphic 20">
            <a:hlinkClick r:id="rId4"/>
            <a:extLst>
              <a:ext uri="{FF2B5EF4-FFF2-40B4-BE49-F238E27FC236}">
                <a16:creationId xmlns:a16="http://schemas.microsoft.com/office/drawing/2014/main" id="{82A415B1-0953-C782-F82A-6B40F9677A5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57452" y="6444547"/>
            <a:ext cx="171557" cy="171557"/>
          </a:xfrm>
          <a:prstGeom prst="rect">
            <a:avLst/>
          </a:prstGeom>
        </p:spPr>
      </p:pic>
    </p:spTree>
    <p:extLst>
      <p:ext uri="{BB962C8B-B14F-4D97-AF65-F5344CB8AC3E}">
        <p14:creationId xmlns:p14="http://schemas.microsoft.com/office/powerpoint/2010/main" val="198712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 Blue">
    <p:spTree>
      <p:nvGrpSpPr>
        <p:cNvPr id="1" name=""/>
        <p:cNvGrpSpPr/>
        <p:nvPr/>
      </p:nvGrpSpPr>
      <p:grpSpPr>
        <a:xfrm>
          <a:off x="0" y="0"/>
          <a:ext cx="0" cy="0"/>
          <a:chOff x="0" y="0"/>
          <a:chExt cx="0" cy="0"/>
        </a:xfrm>
      </p:grpSpPr>
      <p:sp>
        <p:nvSpPr>
          <p:cNvPr id="8" name="object 12">
            <a:extLst>
              <a:ext uri="{FF2B5EF4-FFF2-40B4-BE49-F238E27FC236}">
                <a16:creationId xmlns:a16="http://schemas.microsoft.com/office/drawing/2014/main" id="{BFC8AE66-2BE6-A182-96C2-F40CECC78D0A}"/>
              </a:ext>
            </a:extLst>
          </p:cNvPr>
          <p:cNvSpPr/>
          <p:nvPr userDrawn="1"/>
        </p:nvSpPr>
        <p:spPr>
          <a:xfrm>
            <a:off x="0" y="0"/>
            <a:ext cx="12191998" cy="6866553"/>
          </a:xfrm>
          <a:custGeom>
            <a:avLst/>
            <a:gdLst/>
            <a:ahLst/>
            <a:cxnLst/>
            <a:rect l="l" t="t" r="r" b="b"/>
            <a:pathLst>
              <a:path w="20104100" h="10261600">
                <a:moveTo>
                  <a:pt x="20104099" y="0"/>
                </a:moveTo>
                <a:lnTo>
                  <a:pt x="0" y="0"/>
                </a:lnTo>
                <a:lnTo>
                  <a:pt x="0" y="10261467"/>
                </a:lnTo>
                <a:lnTo>
                  <a:pt x="20104099" y="10261467"/>
                </a:lnTo>
                <a:lnTo>
                  <a:pt x="20104099" y="0"/>
                </a:lnTo>
                <a:close/>
              </a:path>
            </a:pathLst>
          </a:custGeom>
          <a:solidFill>
            <a:srgbClr val="002F4A"/>
          </a:solidFill>
        </p:spPr>
        <p:txBody>
          <a:bodyPr wrap="square" lIns="0" tIns="0" rIns="0" bIns="0" rtlCol="0"/>
          <a:lstStyle/>
          <a:p>
            <a:endParaRPr/>
          </a:p>
        </p:txBody>
      </p:sp>
      <p:sp>
        <p:nvSpPr>
          <p:cNvPr id="2" name="Title 1">
            <a:extLst>
              <a:ext uri="{FF2B5EF4-FFF2-40B4-BE49-F238E27FC236}">
                <a16:creationId xmlns:a16="http://schemas.microsoft.com/office/drawing/2014/main" id="{B0AD2F05-9F09-2878-DE34-38CB5AA9C324}"/>
              </a:ext>
            </a:extLst>
          </p:cNvPr>
          <p:cNvSpPr>
            <a:spLocks noGrp="1"/>
          </p:cNvSpPr>
          <p:nvPr>
            <p:ph type="title"/>
          </p:nvPr>
        </p:nvSpPr>
        <p:spPr>
          <a:xfrm>
            <a:off x="339047" y="266061"/>
            <a:ext cx="11527605" cy="94629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02AF14-C7A2-43A5-8DDC-FFE7CF3E9016}"/>
              </a:ext>
            </a:extLst>
          </p:cNvPr>
          <p:cNvSpPr>
            <a:spLocks noGrp="1"/>
          </p:cNvSpPr>
          <p:nvPr>
            <p:ph idx="1"/>
          </p:nvPr>
        </p:nvSpPr>
        <p:spPr>
          <a:xfrm>
            <a:off x="719191" y="1458931"/>
            <a:ext cx="10746769" cy="4663440"/>
          </a:xfrm>
        </p:spPr>
        <p:txBody>
          <a:bodyPr/>
          <a:lstStyle>
            <a:lvl1pPr>
              <a:defRPr>
                <a:solidFill>
                  <a:schemeClr val="bg1"/>
                </a:solidFill>
              </a:defRPr>
            </a:lvl1pPr>
            <a:lvl2pPr>
              <a:defRPr>
                <a:solidFill>
                  <a:schemeClr val="bg1"/>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bject 31">
            <a:extLst>
              <a:ext uri="{FF2B5EF4-FFF2-40B4-BE49-F238E27FC236}">
                <a16:creationId xmlns:a16="http://schemas.microsoft.com/office/drawing/2014/main" id="{88E19AA5-3542-47EF-8D98-8C67B873D689}"/>
              </a:ext>
            </a:extLst>
          </p:cNvPr>
          <p:cNvSpPr/>
          <p:nvPr userDrawn="1"/>
        </p:nvSpPr>
        <p:spPr>
          <a:xfrm>
            <a:off x="0" y="266061"/>
            <a:ext cx="164387" cy="966839"/>
          </a:xfrm>
          <a:custGeom>
            <a:avLst/>
            <a:gdLst/>
            <a:ahLst/>
            <a:cxnLst/>
            <a:rect l="l" t="t" r="r" b="b"/>
            <a:pathLst>
              <a:path w="272415" h="1577339">
                <a:moveTo>
                  <a:pt x="272243" y="0"/>
                </a:moveTo>
                <a:lnTo>
                  <a:pt x="0" y="0"/>
                </a:lnTo>
                <a:lnTo>
                  <a:pt x="0" y="1577260"/>
                </a:lnTo>
                <a:lnTo>
                  <a:pt x="272243" y="1577260"/>
                </a:lnTo>
                <a:lnTo>
                  <a:pt x="272243" y="0"/>
                </a:lnTo>
                <a:close/>
              </a:path>
            </a:pathLst>
          </a:custGeom>
          <a:solidFill>
            <a:srgbClr val="38BAF4"/>
          </a:solidFill>
          <a:ln>
            <a:noFill/>
          </a:ln>
        </p:spPr>
        <p:txBody>
          <a:bodyPr wrap="square" lIns="0" tIns="0" rIns="0" bIns="0" rtlCol="0"/>
          <a:lstStyle/>
          <a:p>
            <a:endParaRPr/>
          </a:p>
        </p:txBody>
      </p:sp>
      <p:sp>
        <p:nvSpPr>
          <p:cNvPr id="9" name="object 3">
            <a:extLst>
              <a:ext uri="{FF2B5EF4-FFF2-40B4-BE49-F238E27FC236}">
                <a16:creationId xmlns:a16="http://schemas.microsoft.com/office/drawing/2014/main" id="{9C046EE7-9C4E-16DD-0E66-3BF5900040B8}"/>
              </a:ext>
            </a:extLst>
          </p:cNvPr>
          <p:cNvSpPr/>
          <p:nvPr userDrawn="1"/>
        </p:nvSpPr>
        <p:spPr>
          <a:xfrm>
            <a:off x="-1" y="6231072"/>
            <a:ext cx="12191999" cy="635482"/>
          </a:xfrm>
          <a:custGeom>
            <a:avLst/>
            <a:gdLst/>
            <a:ahLst/>
            <a:cxnLst/>
            <a:rect l="l" t="t" r="r" b="b"/>
            <a:pathLst>
              <a:path w="20104100" h="1047115">
                <a:moveTo>
                  <a:pt x="20104099" y="0"/>
                </a:moveTo>
                <a:lnTo>
                  <a:pt x="0" y="0"/>
                </a:lnTo>
                <a:lnTo>
                  <a:pt x="0" y="1047088"/>
                </a:lnTo>
                <a:lnTo>
                  <a:pt x="20104099" y="1047088"/>
                </a:lnTo>
                <a:lnTo>
                  <a:pt x="20104099" y="0"/>
                </a:lnTo>
                <a:close/>
              </a:path>
            </a:pathLst>
          </a:custGeom>
          <a:solidFill>
            <a:srgbClr val="002F4A"/>
          </a:solidFill>
        </p:spPr>
        <p:txBody>
          <a:bodyPr wrap="square" lIns="0" tIns="0" rIns="0" bIns="0" rtlCol="0"/>
          <a:lstStyle/>
          <a:p>
            <a:endParaRPr/>
          </a:p>
        </p:txBody>
      </p:sp>
      <p:sp>
        <p:nvSpPr>
          <p:cNvPr id="10" name="Date Placeholder 3">
            <a:extLst>
              <a:ext uri="{FF2B5EF4-FFF2-40B4-BE49-F238E27FC236}">
                <a16:creationId xmlns:a16="http://schemas.microsoft.com/office/drawing/2014/main" id="{CF886461-1C01-F600-8A84-7972E4AE75CB}"/>
              </a:ext>
            </a:extLst>
          </p:cNvPr>
          <p:cNvSpPr>
            <a:spLocks noGrp="1"/>
          </p:cNvSpPr>
          <p:nvPr>
            <p:ph type="dt" sz="half" idx="10"/>
          </p:nvPr>
        </p:nvSpPr>
        <p:spPr>
          <a:xfrm>
            <a:off x="719191" y="6356350"/>
            <a:ext cx="2862209" cy="365125"/>
          </a:xfrm>
        </p:spPr>
        <p:txBody>
          <a:bodyPr/>
          <a:lstStyle>
            <a:lvl1pPr algn="ctr">
              <a:defRPr/>
            </a:lvl1pPr>
          </a:lstStyle>
          <a:p>
            <a:fld id="{CB5CC012-2D57-4050-8721-E152D3062AA7}" type="datetimeFigureOut">
              <a:rPr lang="en-US" smtClean="0"/>
              <a:pPr/>
              <a:t>9/26/2023</a:t>
            </a:fld>
            <a:endParaRPr lang="en-US" dirty="0"/>
          </a:p>
        </p:txBody>
      </p:sp>
      <p:sp>
        <p:nvSpPr>
          <p:cNvPr id="11" name="Footer Placeholder 4">
            <a:extLst>
              <a:ext uri="{FF2B5EF4-FFF2-40B4-BE49-F238E27FC236}">
                <a16:creationId xmlns:a16="http://schemas.microsoft.com/office/drawing/2014/main" id="{E15091A4-2B3F-C930-83AC-36532D21C442}"/>
              </a:ext>
            </a:extLst>
          </p:cNvPr>
          <p:cNvSpPr>
            <a:spLocks noGrp="1"/>
          </p:cNvSpPr>
          <p:nvPr>
            <p:ph type="ftr" sz="quarter" idx="11"/>
          </p:nvPr>
        </p:nvSpPr>
        <p:spPr>
          <a:xfrm>
            <a:off x="4038600" y="6356350"/>
            <a:ext cx="4114800" cy="352675"/>
          </a:xfrm>
        </p:spPr>
        <p:txBody>
          <a:bodyPr/>
          <a:lstStyle/>
          <a:p>
            <a:endParaRPr lang="en-US"/>
          </a:p>
        </p:txBody>
      </p:sp>
      <p:sp>
        <p:nvSpPr>
          <p:cNvPr id="12" name="Slide Number Placeholder 5">
            <a:extLst>
              <a:ext uri="{FF2B5EF4-FFF2-40B4-BE49-F238E27FC236}">
                <a16:creationId xmlns:a16="http://schemas.microsoft.com/office/drawing/2014/main" id="{9AAC1223-8E03-1193-586D-679F8D78BE34}"/>
              </a:ext>
            </a:extLst>
          </p:cNvPr>
          <p:cNvSpPr>
            <a:spLocks noGrp="1"/>
          </p:cNvSpPr>
          <p:nvPr>
            <p:ph type="sldNum" sz="quarter" idx="12"/>
          </p:nvPr>
        </p:nvSpPr>
        <p:spPr>
          <a:xfrm>
            <a:off x="8610600" y="6356350"/>
            <a:ext cx="2855360" cy="352675"/>
          </a:xfrm>
        </p:spPr>
        <p:txBody>
          <a:bodyPr/>
          <a:lstStyle/>
          <a:p>
            <a:pPr algn="ctr"/>
            <a:r>
              <a:rPr lang="en-US" dirty="0"/>
              <a:t>page </a:t>
            </a:r>
            <a:fld id="{CF9C7603-1EF3-489E-B58C-719BA1504CFA}" type="slidenum">
              <a:rPr lang="en-US" smtClean="0"/>
              <a:pPr algn="ctr"/>
              <a:t>‹#›</a:t>
            </a:fld>
            <a:endParaRPr lang="en-US" dirty="0"/>
          </a:p>
        </p:txBody>
      </p:sp>
      <p:pic>
        <p:nvPicPr>
          <p:cNvPr id="13" name="Picture 12" descr="CAST logo">
            <a:hlinkClick r:id="rId2"/>
            <a:extLst>
              <a:ext uri="{FF2B5EF4-FFF2-40B4-BE49-F238E27FC236}">
                <a16:creationId xmlns:a16="http://schemas.microsoft.com/office/drawing/2014/main" id="{AF39465A-309D-49A0-8FDB-D5941B5DE6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4387" y="6399780"/>
            <a:ext cx="1520575" cy="298032"/>
          </a:xfrm>
          <a:prstGeom prst="rect">
            <a:avLst/>
          </a:prstGeom>
        </p:spPr>
      </p:pic>
      <p:sp>
        <p:nvSpPr>
          <p:cNvPr id="16" name="object 36">
            <a:hlinkClick r:id="rId2"/>
            <a:extLst>
              <a:ext uri="{FF2B5EF4-FFF2-40B4-BE49-F238E27FC236}">
                <a16:creationId xmlns:a16="http://schemas.microsoft.com/office/drawing/2014/main" id="{E1CA1F22-497D-1D5B-5DC6-B2EDDFC0C8C5}"/>
              </a:ext>
            </a:extLst>
          </p:cNvPr>
          <p:cNvSpPr txBox="1">
            <a:spLocks/>
          </p:cNvSpPr>
          <p:nvPr userDrawn="1"/>
        </p:nvSpPr>
        <p:spPr>
          <a:xfrm>
            <a:off x="10716021" y="6367648"/>
            <a:ext cx="1217488" cy="319989"/>
          </a:xfrm>
          <a:prstGeom prst="rect">
            <a:avLst/>
          </a:prstGeom>
        </p:spPr>
        <p:txBody>
          <a:bodyPr vert="horz" wrap="square" lIns="0" tIns="0" rIns="0" bIns="0" rtlCol="0" anchor="ctr">
            <a:noAutofit/>
          </a:bodyPr>
          <a:lstStyle>
            <a:defPPr>
              <a:defRPr kern="0"/>
            </a:defPPr>
            <a:lvl1pPr>
              <a:defRPr sz="1350" b="1" i="0">
                <a:solidFill>
                  <a:srgbClr val="4CADE5"/>
                </a:solidFill>
                <a:latin typeface="Archivo"/>
                <a:cs typeface="Archivo"/>
              </a:defRPr>
            </a:lvl1pPr>
          </a:lstStyle>
          <a:p>
            <a:pPr marL="12700" algn="ctr">
              <a:lnSpc>
                <a:spcPct val="100000"/>
              </a:lnSpc>
            </a:pPr>
            <a:r>
              <a:rPr lang="en-US" sz="1000" spc="-10" dirty="0">
                <a:solidFill>
                  <a:srgbClr val="38BAF4"/>
                </a:solidFill>
              </a:rPr>
              <a:t>cast</a:t>
            </a:r>
            <a:r>
              <a:rPr lang="en-US" sz="350" spc="-10" dirty="0">
                <a:solidFill>
                  <a:srgbClr val="38BAF4"/>
                </a:solidFill>
              </a:rPr>
              <a:t> </a:t>
            </a:r>
            <a:r>
              <a:rPr lang="en-US" sz="1000" spc="-10" dirty="0">
                <a:solidFill>
                  <a:srgbClr val="38BAF4"/>
                </a:solidFill>
              </a:rPr>
              <a:t>software.com</a:t>
            </a:r>
          </a:p>
        </p:txBody>
      </p:sp>
      <p:sp>
        <p:nvSpPr>
          <p:cNvPr id="20" name="object 10">
            <a:hlinkClick r:id="rId2"/>
            <a:extLst>
              <a:ext uri="{FF2B5EF4-FFF2-40B4-BE49-F238E27FC236}">
                <a16:creationId xmlns:a16="http://schemas.microsoft.com/office/drawing/2014/main" id="{EBEC904D-E972-8ED4-AA71-A565B40C5CD2}"/>
              </a:ext>
            </a:extLst>
          </p:cNvPr>
          <p:cNvSpPr/>
          <p:nvPr userDrawn="1"/>
        </p:nvSpPr>
        <p:spPr>
          <a:xfrm>
            <a:off x="10429712" y="6373998"/>
            <a:ext cx="1529430" cy="319990"/>
          </a:xfrm>
          <a:custGeom>
            <a:avLst/>
            <a:gdLst/>
            <a:ahLst/>
            <a:cxnLst/>
            <a:rect l="l" t="t" r="r" b="b"/>
            <a:pathLst>
              <a:path w="2052319" h="502920">
                <a:moveTo>
                  <a:pt x="87955" y="0"/>
                </a:moveTo>
                <a:lnTo>
                  <a:pt x="53720" y="6912"/>
                </a:lnTo>
                <a:lnTo>
                  <a:pt x="25762" y="25762"/>
                </a:lnTo>
                <a:lnTo>
                  <a:pt x="6912" y="53720"/>
                </a:lnTo>
                <a:lnTo>
                  <a:pt x="0" y="87955"/>
                </a:lnTo>
                <a:lnTo>
                  <a:pt x="0" y="414940"/>
                </a:lnTo>
                <a:lnTo>
                  <a:pt x="6912" y="449180"/>
                </a:lnTo>
                <a:lnTo>
                  <a:pt x="25762" y="477137"/>
                </a:lnTo>
                <a:lnTo>
                  <a:pt x="53720" y="495984"/>
                </a:lnTo>
                <a:lnTo>
                  <a:pt x="87955" y="502895"/>
                </a:lnTo>
                <a:lnTo>
                  <a:pt x="1964338" y="502895"/>
                </a:lnTo>
                <a:lnTo>
                  <a:pt x="1998573" y="495984"/>
                </a:lnTo>
                <a:lnTo>
                  <a:pt x="2026531" y="477137"/>
                </a:lnTo>
                <a:lnTo>
                  <a:pt x="2045381" y="449180"/>
                </a:lnTo>
                <a:lnTo>
                  <a:pt x="2052293" y="414940"/>
                </a:lnTo>
                <a:lnTo>
                  <a:pt x="2052293" y="87955"/>
                </a:lnTo>
                <a:lnTo>
                  <a:pt x="2045381" y="53720"/>
                </a:lnTo>
                <a:lnTo>
                  <a:pt x="2026531" y="25762"/>
                </a:lnTo>
                <a:lnTo>
                  <a:pt x="1998573" y="6912"/>
                </a:lnTo>
                <a:lnTo>
                  <a:pt x="1964338" y="0"/>
                </a:lnTo>
                <a:lnTo>
                  <a:pt x="87955" y="0"/>
                </a:lnTo>
                <a:close/>
              </a:path>
            </a:pathLst>
          </a:custGeom>
          <a:ln w="14659">
            <a:solidFill>
              <a:srgbClr val="38BAF4"/>
            </a:solidFill>
          </a:ln>
        </p:spPr>
        <p:txBody>
          <a:bodyPr wrap="square" lIns="0" tIns="0" rIns="0" bIns="0" rtlCol="0"/>
          <a:lstStyle/>
          <a:p>
            <a:endParaRPr/>
          </a:p>
        </p:txBody>
      </p:sp>
      <p:pic>
        <p:nvPicPr>
          <p:cNvPr id="21" name="Graphic 20">
            <a:hlinkClick r:id="rId4"/>
            <a:extLst>
              <a:ext uri="{FF2B5EF4-FFF2-40B4-BE49-F238E27FC236}">
                <a16:creationId xmlns:a16="http://schemas.microsoft.com/office/drawing/2014/main" id="{AA02F98E-39C1-F07E-3BC0-CF05AC3AB9D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57452" y="6444547"/>
            <a:ext cx="171557" cy="171557"/>
          </a:xfrm>
          <a:prstGeom prst="rect">
            <a:avLst/>
          </a:prstGeom>
        </p:spPr>
      </p:pic>
    </p:spTree>
    <p:extLst>
      <p:ext uri="{BB962C8B-B14F-4D97-AF65-F5344CB8AC3E}">
        <p14:creationId xmlns:p14="http://schemas.microsoft.com/office/powerpoint/2010/main" val="107588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6D83-61C5-E67E-86F4-C5486887B356}"/>
              </a:ext>
            </a:extLst>
          </p:cNvPr>
          <p:cNvSpPr>
            <a:spLocks noGrp="1"/>
          </p:cNvSpPr>
          <p:nvPr>
            <p:ph type="title"/>
          </p:nvPr>
        </p:nvSpPr>
        <p:spPr/>
        <p:txBody>
          <a:bodyPr/>
          <a:lstStyle>
            <a:lvl1pPr>
              <a:defRPr>
                <a:solidFill>
                  <a:srgbClr val="002F4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B77252-3539-9619-9B87-EDAD8FCD4F68}"/>
              </a:ext>
            </a:extLst>
          </p:cNvPr>
          <p:cNvSpPr>
            <a:spLocks noGrp="1"/>
          </p:cNvSpPr>
          <p:nvPr>
            <p:ph sz="half" idx="1"/>
          </p:nvPr>
        </p:nvSpPr>
        <p:spPr>
          <a:xfrm>
            <a:off x="719191" y="1438384"/>
            <a:ext cx="5300609" cy="466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EB3F84A-1894-4F75-53D6-E9F476A5B070}"/>
              </a:ext>
            </a:extLst>
          </p:cNvPr>
          <p:cNvSpPr>
            <a:spLocks noGrp="1"/>
          </p:cNvSpPr>
          <p:nvPr>
            <p:ph sz="half" idx="2"/>
          </p:nvPr>
        </p:nvSpPr>
        <p:spPr>
          <a:xfrm>
            <a:off x="6172200" y="1438384"/>
            <a:ext cx="5303520" cy="466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bject 31">
            <a:extLst>
              <a:ext uri="{FF2B5EF4-FFF2-40B4-BE49-F238E27FC236}">
                <a16:creationId xmlns:a16="http://schemas.microsoft.com/office/drawing/2014/main" id="{A7585DB6-7BE0-DD40-C632-AB99A6CB515D}"/>
              </a:ext>
            </a:extLst>
          </p:cNvPr>
          <p:cNvSpPr/>
          <p:nvPr userDrawn="1"/>
        </p:nvSpPr>
        <p:spPr>
          <a:xfrm>
            <a:off x="0" y="266061"/>
            <a:ext cx="164387" cy="966839"/>
          </a:xfrm>
          <a:custGeom>
            <a:avLst/>
            <a:gdLst/>
            <a:ahLst/>
            <a:cxnLst/>
            <a:rect l="l" t="t" r="r" b="b"/>
            <a:pathLst>
              <a:path w="272415" h="1577339">
                <a:moveTo>
                  <a:pt x="272243" y="0"/>
                </a:moveTo>
                <a:lnTo>
                  <a:pt x="0" y="0"/>
                </a:lnTo>
                <a:lnTo>
                  <a:pt x="0" y="1577260"/>
                </a:lnTo>
                <a:lnTo>
                  <a:pt x="272243" y="1577260"/>
                </a:lnTo>
                <a:lnTo>
                  <a:pt x="272243" y="0"/>
                </a:lnTo>
                <a:close/>
              </a:path>
            </a:pathLst>
          </a:custGeom>
          <a:solidFill>
            <a:srgbClr val="38BAF4"/>
          </a:solidFill>
          <a:ln>
            <a:noFill/>
          </a:ln>
        </p:spPr>
        <p:txBody>
          <a:bodyPr wrap="square" lIns="0" tIns="0" rIns="0" bIns="0" rtlCol="0"/>
          <a:lstStyle/>
          <a:p>
            <a:endParaRPr/>
          </a:p>
        </p:txBody>
      </p:sp>
      <p:sp>
        <p:nvSpPr>
          <p:cNvPr id="14" name="object 3">
            <a:extLst>
              <a:ext uri="{FF2B5EF4-FFF2-40B4-BE49-F238E27FC236}">
                <a16:creationId xmlns:a16="http://schemas.microsoft.com/office/drawing/2014/main" id="{D38788D0-4FA3-C39A-7578-5B69DC4B2CC1}"/>
              </a:ext>
            </a:extLst>
          </p:cNvPr>
          <p:cNvSpPr/>
          <p:nvPr userDrawn="1"/>
        </p:nvSpPr>
        <p:spPr>
          <a:xfrm>
            <a:off x="-1" y="6231072"/>
            <a:ext cx="12191999" cy="635482"/>
          </a:xfrm>
          <a:custGeom>
            <a:avLst/>
            <a:gdLst/>
            <a:ahLst/>
            <a:cxnLst/>
            <a:rect l="l" t="t" r="r" b="b"/>
            <a:pathLst>
              <a:path w="20104100" h="1047115">
                <a:moveTo>
                  <a:pt x="20104099" y="0"/>
                </a:moveTo>
                <a:lnTo>
                  <a:pt x="0" y="0"/>
                </a:lnTo>
                <a:lnTo>
                  <a:pt x="0" y="1047088"/>
                </a:lnTo>
                <a:lnTo>
                  <a:pt x="20104099" y="1047088"/>
                </a:lnTo>
                <a:lnTo>
                  <a:pt x="20104099" y="0"/>
                </a:lnTo>
                <a:close/>
              </a:path>
            </a:pathLst>
          </a:custGeom>
          <a:solidFill>
            <a:srgbClr val="002F4A"/>
          </a:solidFill>
        </p:spPr>
        <p:txBody>
          <a:bodyPr wrap="square" lIns="0" tIns="0" rIns="0" bIns="0" rtlCol="0"/>
          <a:lstStyle/>
          <a:p>
            <a:endParaRPr/>
          </a:p>
        </p:txBody>
      </p:sp>
      <p:sp>
        <p:nvSpPr>
          <p:cNvPr id="15" name="Date Placeholder 3">
            <a:extLst>
              <a:ext uri="{FF2B5EF4-FFF2-40B4-BE49-F238E27FC236}">
                <a16:creationId xmlns:a16="http://schemas.microsoft.com/office/drawing/2014/main" id="{A4F4B47B-1439-29FD-30E9-6BC0EEF4FCC1}"/>
              </a:ext>
            </a:extLst>
          </p:cNvPr>
          <p:cNvSpPr>
            <a:spLocks noGrp="1"/>
          </p:cNvSpPr>
          <p:nvPr>
            <p:ph type="dt" sz="half" idx="10"/>
          </p:nvPr>
        </p:nvSpPr>
        <p:spPr>
          <a:xfrm>
            <a:off x="719191" y="6356350"/>
            <a:ext cx="2862209" cy="365125"/>
          </a:xfrm>
        </p:spPr>
        <p:txBody>
          <a:bodyPr/>
          <a:lstStyle>
            <a:lvl1pPr algn="ctr">
              <a:defRPr/>
            </a:lvl1pPr>
          </a:lstStyle>
          <a:p>
            <a:fld id="{CB5CC012-2D57-4050-8721-E152D3062AA7}" type="datetimeFigureOut">
              <a:rPr lang="en-US" smtClean="0"/>
              <a:pPr/>
              <a:t>9/26/2023</a:t>
            </a:fld>
            <a:endParaRPr lang="en-US" dirty="0"/>
          </a:p>
        </p:txBody>
      </p:sp>
      <p:sp>
        <p:nvSpPr>
          <p:cNvPr id="16" name="Footer Placeholder 4">
            <a:extLst>
              <a:ext uri="{FF2B5EF4-FFF2-40B4-BE49-F238E27FC236}">
                <a16:creationId xmlns:a16="http://schemas.microsoft.com/office/drawing/2014/main" id="{42AC655E-662E-7EEC-B841-03CD471C4E28}"/>
              </a:ext>
            </a:extLst>
          </p:cNvPr>
          <p:cNvSpPr>
            <a:spLocks noGrp="1"/>
          </p:cNvSpPr>
          <p:nvPr>
            <p:ph type="ftr" sz="quarter" idx="11"/>
          </p:nvPr>
        </p:nvSpPr>
        <p:spPr>
          <a:xfrm>
            <a:off x="4038600" y="6356350"/>
            <a:ext cx="4114800" cy="352675"/>
          </a:xfrm>
        </p:spPr>
        <p:txBody>
          <a:bodyPr/>
          <a:lstStyle/>
          <a:p>
            <a:endParaRPr lang="en-US"/>
          </a:p>
        </p:txBody>
      </p:sp>
      <p:sp>
        <p:nvSpPr>
          <p:cNvPr id="17" name="Slide Number Placeholder 5">
            <a:extLst>
              <a:ext uri="{FF2B5EF4-FFF2-40B4-BE49-F238E27FC236}">
                <a16:creationId xmlns:a16="http://schemas.microsoft.com/office/drawing/2014/main" id="{63AE40AD-0C2A-384D-B04A-5DF6451AA47E}"/>
              </a:ext>
            </a:extLst>
          </p:cNvPr>
          <p:cNvSpPr>
            <a:spLocks noGrp="1"/>
          </p:cNvSpPr>
          <p:nvPr>
            <p:ph type="sldNum" sz="quarter" idx="12"/>
          </p:nvPr>
        </p:nvSpPr>
        <p:spPr>
          <a:xfrm>
            <a:off x="8610600" y="6356350"/>
            <a:ext cx="2855360" cy="352675"/>
          </a:xfrm>
        </p:spPr>
        <p:txBody>
          <a:bodyPr/>
          <a:lstStyle/>
          <a:p>
            <a:pPr algn="ctr"/>
            <a:r>
              <a:rPr lang="en-US" dirty="0"/>
              <a:t>page </a:t>
            </a:r>
            <a:fld id="{CF9C7603-1EF3-489E-B58C-719BA1504CFA}" type="slidenum">
              <a:rPr lang="en-US" smtClean="0"/>
              <a:pPr algn="ctr"/>
              <a:t>‹#›</a:t>
            </a:fld>
            <a:endParaRPr lang="en-US" dirty="0"/>
          </a:p>
        </p:txBody>
      </p:sp>
      <p:pic>
        <p:nvPicPr>
          <p:cNvPr id="18" name="Picture 17" descr="CAST logo">
            <a:hlinkClick r:id="rId2"/>
            <a:extLst>
              <a:ext uri="{FF2B5EF4-FFF2-40B4-BE49-F238E27FC236}">
                <a16:creationId xmlns:a16="http://schemas.microsoft.com/office/drawing/2014/main" id="{DA81E834-6739-6EB3-2391-03477292BA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4387" y="6399780"/>
            <a:ext cx="1520575" cy="298032"/>
          </a:xfrm>
          <a:prstGeom prst="rect">
            <a:avLst/>
          </a:prstGeom>
        </p:spPr>
      </p:pic>
      <p:sp>
        <p:nvSpPr>
          <p:cNvPr id="19" name="object 36">
            <a:hlinkClick r:id="rId2"/>
            <a:extLst>
              <a:ext uri="{FF2B5EF4-FFF2-40B4-BE49-F238E27FC236}">
                <a16:creationId xmlns:a16="http://schemas.microsoft.com/office/drawing/2014/main" id="{DA62E9C0-DE75-63AA-1837-D9878DB19110}"/>
              </a:ext>
            </a:extLst>
          </p:cNvPr>
          <p:cNvSpPr txBox="1">
            <a:spLocks/>
          </p:cNvSpPr>
          <p:nvPr userDrawn="1"/>
        </p:nvSpPr>
        <p:spPr>
          <a:xfrm>
            <a:off x="10716021" y="6367648"/>
            <a:ext cx="1217488" cy="319989"/>
          </a:xfrm>
          <a:prstGeom prst="rect">
            <a:avLst/>
          </a:prstGeom>
        </p:spPr>
        <p:txBody>
          <a:bodyPr vert="horz" wrap="square" lIns="0" tIns="0" rIns="0" bIns="0" rtlCol="0" anchor="ctr">
            <a:noAutofit/>
          </a:bodyPr>
          <a:lstStyle>
            <a:defPPr>
              <a:defRPr kern="0"/>
            </a:defPPr>
            <a:lvl1pPr>
              <a:defRPr sz="1350" b="1" i="0">
                <a:solidFill>
                  <a:srgbClr val="4CADE5"/>
                </a:solidFill>
                <a:latin typeface="Archivo"/>
                <a:cs typeface="Archivo"/>
              </a:defRPr>
            </a:lvl1pPr>
          </a:lstStyle>
          <a:p>
            <a:pPr marL="12700" algn="ctr">
              <a:lnSpc>
                <a:spcPct val="100000"/>
              </a:lnSpc>
            </a:pPr>
            <a:r>
              <a:rPr lang="en-US" sz="1000" spc="-10" dirty="0">
                <a:solidFill>
                  <a:srgbClr val="38BAF4"/>
                </a:solidFill>
              </a:rPr>
              <a:t>cast</a:t>
            </a:r>
            <a:r>
              <a:rPr lang="en-US" sz="350" spc="-10" dirty="0">
                <a:solidFill>
                  <a:srgbClr val="38BAF4"/>
                </a:solidFill>
              </a:rPr>
              <a:t> </a:t>
            </a:r>
            <a:r>
              <a:rPr lang="en-US" sz="1000" spc="-10" dirty="0">
                <a:solidFill>
                  <a:srgbClr val="38BAF4"/>
                </a:solidFill>
              </a:rPr>
              <a:t>software.com</a:t>
            </a:r>
          </a:p>
        </p:txBody>
      </p:sp>
      <p:sp>
        <p:nvSpPr>
          <p:cNvPr id="20" name="object 10">
            <a:hlinkClick r:id="rId2"/>
            <a:extLst>
              <a:ext uri="{FF2B5EF4-FFF2-40B4-BE49-F238E27FC236}">
                <a16:creationId xmlns:a16="http://schemas.microsoft.com/office/drawing/2014/main" id="{285CE125-20F9-2388-2804-B4B5F4C75ABF}"/>
              </a:ext>
            </a:extLst>
          </p:cNvPr>
          <p:cNvSpPr/>
          <p:nvPr userDrawn="1"/>
        </p:nvSpPr>
        <p:spPr>
          <a:xfrm>
            <a:off x="10429712" y="6373998"/>
            <a:ext cx="1529430" cy="319990"/>
          </a:xfrm>
          <a:custGeom>
            <a:avLst/>
            <a:gdLst/>
            <a:ahLst/>
            <a:cxnLst/>
            <a:rect l="l" t="t" r="r" b="b"/>
            <a:pathLst>
              <a:path w="2052319" h="502920">
                <a:moveTo>
                  <a:pt x="87955" y="0"/>
                </a:moveTo>
                <a:lnTo>
                  <a:pt x="53720" y="6912"/>
                </a:lnTo>
                <a:lnTo>
                  <a:pt x="25762" y="25762"/>
                </a:lnTo>
                <a:lnTo>
                  <a:pt x="6912" y="53720"/>
                </a:lnTo>
                <a:lnTo>
                  <a:pt x="0" y="87955"/>
                </a:lnTo>
                <a:lnTo>
                  <a:pt x="0" y="414940"/>
                </a:lnTo>
                <a:lnTo>
                  <a:pt x="6912" y="449180"/>
                </a:lnTo>
                <a:lnTo>
                  <a:pt x="25762" y="477137"/>
                </a:lnTo>
                <a:lnTo>
                  <a:pt x="53720" y="495984"/>
                </a:lnTo>
                <a:lnTo>
                  <a:pt x="87955" y="502895"/>
                </a:lnTo>
                <a:lnTo>
                  <a:pt x="1964338" y="502895"/>
                </a:lnTo>
                <a:lnTo>
                  <a:pt x="1998573" y="495984"/>
                </a:lnTo>
                <a:lnTo>
                  <a:pt x="2026531" y="477137"/>
                </a:lnTo>
                <a:lnTo>
                  <a:pt x="2045381" y="449180"/>
                </a:lnTo>
                <a:lnTo>
                  <a:pt x="2052293" y="414940"/>
                </a:lnTo>
                <a:lnTo>
                  <a:pt x="2052293" y="87955"/>
                </a:lnTo>
                <a:lnTo>
                  <a:pt x="2045381" y="53720"/>
                </a:lnTo>
                <a:lnTo>
                  <a:pt x="2026531" y="25762"/>
                </a:lnTo>
                <a:lnTo>
                  <a:pt x="1998573" y="6912"/>
                </a:lnTo>
                <a:lnTo>
                  <a:pt x="1964338" y="0"/>
                </a:lnTo>
                <a:lnTo>
                  <a:pt x="87955" y="0"/>
                </a:lnTo>
                <a:close/>
              </a:path>
            </a:pathLst>
          </a:custGeom>
          <a:ln w="14659">
            <a:solidFill>
              <a:srgbClr val="38BAF4"/>
            </a:solidFill>
          </a:ln>
        </p:spPr>
        <p:txBody>
          <a:bodyPr wrap="square" lIns="0" tIns="0" rIns="0" bIns="0" rtlCol="0"/>
          <a:lstStyle/>
          <a:p>
            <a:endParaRPr/>
          </a:p>
        </p:txBody>
      </p:sp>
      <p:pic>
        <p:nvPicPr>
          <p:cNvPr id="21" name="Graphic 20">
            <a:hlinkClick r:id="rId4"/>
            <a:extLst>
              <a:ext uri="{FF2B5EF4-FFF2-40B4-BE49-F238E27FC236}">
                <a16:creationId xmlns:a16="http://schemas.microsoft.com/office/drawing/2014/main" id="{DA310B89-B526-F917-E258-3A03C5BBE73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57452" y="6444547"/>
            <a:ext cx="171557" cy="171557"/>
          </a:xfrm>
          <a:prstGeom prst="rect">
            <a:avLst/>
          </a:prstGeom>
        </p:spPr>
      </p:pic>
    </p:spTree>
    <p:extLst>
      <p:ext uri="{BB962C8B-B14F-4D97-AF65-F5344CB8AC3E}">
        <p14:creationId xmlns:p14="http://schemas.microsoft.com/office/powerpoint/2010/main" val="327933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 Ice Blue">
    <p:spTree>
      <p:nvGrpSpPr>
        <p:cNvPr id="1" name=""/>
        <p:cNvGrpSpPr/>
        <p:nvPr/>
      </p:nvGrpSpPr>
      <p:grpSpPr>
        <a:xfrm>
          <a:off x="0" y="0"/>
          <a:ext cx="0" cy="0"/>
          <a:chOff x="0" y="0"/>
          <a:chExt cx="0" cy="0"/>
        </a:xfrm>
      </p:grpSpPr>
      <p:sp>
        <p:nvSpPr>
          <p:cNvPr id="14" name="object 12">
            <a:extLst>
              <a:ext uri="{FF2B5EF4-FFF2-40B4-BE49-F238E27FC236}">
                <a16:creationId xmlns:a16="http://schemas.microsoft.com/office/drawing/2014/main" id="{CBDBC4C9-7ABE-A3F1-EF76-AF455ED22496}"/>
              </a:ext>
            </a:extLst>
          </p:cNvPr>
          <p:cNvSpPr/>
          <p:nvPr userDrawn="1"/>
        </p:nvSpPr>
        <p:spPr>
          <a:xfrm>
            <a:off x="0" y="0"/>
            <a:ext cx="12191998" cy="6866553"/>
          </a:xfrm>
          <a:custGeom>
            <a:avLst/>
            <a:gdLst/>
            <a:ahLst/>
            <a:cxnLst/>
            <a:rect l="l" t="t" r="r" b="b"/>
            <a:pathLst>
              <a:path w="20104100" h="10261600">
                <a:moveTo>
                  <a:pt x="20104099" y="0"/>
                </a:moveTo>
                <a:lnTo>
                  <a:pt x="0" y="0"/>
                </a:lnTo>
                <a:lnTo>
                  <a:pt x="0" y="10261467"/>
                </a:lnTo>
                <a:lnTo>
                  <a:pt x="20104099" y="10261467"/>
                </a:lnTo>
                <a:lnTo>
                  <a:pt x="20104099" y="0"/>
                </a:lnTo>
                <a:close/>
              </a:path>
            </a:pathLst>
          </a:custGeom>
          <a:solidFill>
            <a:srgbClr val="EAECF1">
              <a:alpha val="50196"/>
            </a:srgbClr>
          </a:solidFill>
        </p:spPr>
        <p:txBody>
          <a:bodyPr wrap="square" lIns="0" tIns="0" rIns="0" bIns="0" rtlCol="0"/>
          <a:lstStyle/>
          <a:p>
            <a:endParaRPr/>
          </a:p>
        </p:txBody>
      </p:sp>
      <p:sp>
        <p:nvSpPr>
          <p:cNvPr id="2" name="Title 1">
            <a:extLst>
              <a:ext uri="{FF2B5EF4-FFF2-40B4-BE49-F238E27FC236}">
                <a16:creationId xmlns:a16="http://schemas.microsoft.com/office/drawing/2014/main" id="{339A6D83-61C5-E67E-86F4-C5486887B356}"/>
              </a:ext>
            </a:extLst>
          </p:cNvPr>
          <p:cNvSpPr>
            <a:spLocks noGrp="1"/>
          </p:cNvSpPr>
          <p:nvPr>
            <p:ph type="title"/>
          </p:nvPr>
        </p:nvSpPr>
        <p:spPr/>
        <p:txBody>
          <a:bodyPr/>
          <a:lstStyle>
            <a:lvl1pPr>
              <a:defRPr>
                <a:solidFill>
                  <a:srgbClr val="002F4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B77252-3539-9619-9B87-EDAD8FCD4F68}"/>
              </a:ext>
            </a:extLst>
          </p:cNvPr>
          <p:cNvSpPr>
            <a:spLocks noGrp="1"/>
          </p:cNvSpPr>
          <p:nvPr>
            <p:ph sz="half" idx="1"/>
          </p:nvPr>
        </p:nvSpPr>
        <p:spPr>
          <a:xfrm>
            <a:off x="719191" y="1438384"/>
            <a:ext cx="5300609"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B3F84A-1894-4F75-53D6-E9F476A5B070}"/>
              </a:ext>
            </a:extLst>
          </p:cNvPr>
          <p:cNvSpPr>
            <a:spLocks noGrp="1"/>
          </p:cNvSpPr>
          <p:nvPr>
            <p:ph sz="half" idx="2"/>
          </p:nvPr>
        </p:nvSpPr>
        <p:spPr>
          <a:xfrm>
            <a:off x="6172200" y="1438384"/>
            <a:ext cx="5303520" cy="466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bject 31">
            <a:extLst>
              <a:ext uri="{FF2B5EF4-FFF2-40B4-BE49-F238E27FC236}">
                <a16:creationId xmlns:a16="http://schemas.microsoft.com/office/drawing/2014/main" id="{A7585DB6-7BE0-DD40-C632-AB99A6CB515D}"/>
              </a:ext>
            </a:extLst>
          </p:cNvPr>
          <p:cNvSpPr/>
          <p:nvPr userDrawn="1"/>
        </p:nvSpPr>
        <p:spPr>
          <a:xfrm>
            <a:off x="0" y="266061"/>
            <a:ext cx="164387" cy="966839"/>
          </a:xfrm>
          <a:custGeom>
            <a:avLst/>
            <a:gdLst/>
            <a:ahLst/>
            <a:cxnLst/>
            <a:rect l="l" t="t" r="r" b="b"/>
            <a:pathLst>
              <a:path w="272415" h="1577339">
                <a:moveTo>
                  <a:pt x="272243" y="0"/>
                </a:moveTo>
                <a:lnTo>
                  <a:pt x="0" y="0"/>
                </a:lnTo>
                <a:lnTo>
                  <a:pt x="0" y="1577260"/>
                </a:lnTo>
                <a:lnTo>
                  <a:pt x="272243" y="1577260"/>
                </a:lnTo>
                <a:lnTo>
                  <a:pt x="272243" y="0"/>
                </a:lnTo>
                <a:close/>
              </a:path>
            </a:pathLst>
          </a:custGeom>
          <a:solidFill>
            <a:srgbClr val="38BAF4"/>
          </a:solidFill>
          <a:ln>
            <a:noFill/>
          </a:ln>
        </p:spPr>
        <p:txBody>
          <a:bodyPr wrap="square" lIns="0" tIns="0" rIns="0" bIns="0" rtlCol="0"/>
          <a:lstStyle/>
          <a:p>
            <a:endParaRPr/>
          </a:p>
        </p:txBody>
      </p:sp>
      <p:sp>
        <p:nvSpPr>
          <p:cNvPr id="15" name="object 3">
            <a:extLst>
              <a:ext uri="{FF2B5EF4-FFF2-40B4-BE49-F238E27FC236}">
                <a16:creationId xmlns:a16="http://schemas.microsoft.com/office/drawing/2014/main" id="{6166564B-90E5-E082-9A7A-C8236AA18BC2}"/>
              </a:ext>
            </a:extLst>
          </p:cNvPr>
          <p:cNvSpPr/>
          <p:nvPr userDrawn="1"/>
        </p:nvSpPr>
        <p:spPr>
          <a:xfrm>
            <a:off x="-1" y="6231072"/>
            <a:ext cx="12191999" cy="635482"/>
          </a:xfrm>
          <a:custGeom>
            <a:avLst/>
            <a:gdLst/>
            <a:ahLst/>
            <a:cxnLst/>
            <a:rect l="l" t="t" r="r" b="b"/>
            <a:pathLst>
              <a:path w="20104100" h="1047115">
                <a:moveTo>
                  <a:pt x="20104099" y="0"/>
                </a:moveTo>
                <a:lnTo>
                  <a:pt x="0" y="0"/>
                </a:lnTo>
                <a:lnTo>
                  <a:pt x="0" y="1047088"/>
                </a:lnTo>
                <a:lnTo>
                  <a:pt x="20104099" y="1047088"/>
                </a:lnTo>
                <a:lnTo>
                  <a:pt x="20104099" y="0"/>
                </a:lnTo>
                <a:close/>
              </a:path>
            </a:pathLst>
          </a:custGeom>
          <a:solidFill>
            <a:srgbClr val="002F4A"/>
          </a:solidFill>
        </p:spPr>
        <p:txBody>
          <a:bodyPr wrap="square" lIns="0" tIns="0" rIns="0" bIns="0" rtlCol="0"/>
          <a:lstStyle/>
          <a:p>
            <a:endParaRPr/>
          </a:p>
        </p:txBody>
      </p:sp>
      <p:sp>
        <p:nvSpPr>
          <p:cNvPr id="16" name="Date Placeholder 3">
            <a:extLst>
              <a:ext uri="{FF2B5EF4-FFF2-40B4-BE49-F238E27FC236}">
                <a16:creationId xmlns:a16="http://schemas.microsoft.com/office/drawing/2014/main" id="{CE2127E8-F104-B5E3-58A7-99BB52BC130B}"/>
              </a:ext>
            </a:extLst>
          </p:cNvPr>
          <p:cNvSpPr>
            <a:spLocks noGrp="1"/>
          </p:cNvSpPr>
          <p:nvPr>
            <p:ph type="dt" sz="half" idx="10"/>
          </p:nvPr>
        </p:nvSpPr>
        <p:spPr>
          <a:xfrm>
            <a:off x="719191" y="6356350"/>
            <a:ext cx="2862209" cy="365125"/>
          </a:xfrm>
        </p:spPr>
        <p:txBody>
          <a:bodyPr/>
          <a:lstStyle>
            <a:lvl1pPr algn="ctr">
              <a:defRPr/>
            </a:lvl1pPr>
          </a:lstStyle>
          <a:p>
            <a:fld id="{CB5CC012-2D57-4050-8721-E152D3062AA7}" type="datetimeFigureOut">
              <a:rPr lang="en-US" smtClean="0"/>
              <a:pPr/>
              <a:t>9/26/2023</a:t>
            </a:fld>
            <a:endParaRPr lang="en-US" dirty="0"/>
          </a:p>
        </p:txBody>
      </p:sp>
      <p:sp>
        <p:nvSpPr>
          <p:cNvPr id="17" name="Footer Placeholder 4">
            <a:extLst>
              <a:ext uri="{FF2B5EF4-FFF2-40B4-BE49-F238E27FC236}">
                <a16:creationId xmlns:a16="http://schemas.microsoft.com/office/drawing/2014/main" id="{E8584EDE-D229-64F7-7478-EB0314234645}"/>
              </a:ext>
            </a:extLst>
          </p:cNvPr>
          <p:cNvSpPr>
            <a:spLocks noGrp="1"/>
          </p:cNvSpPr>
          <p:nvPr>
            <p:ph type="ftr" sz="quarter" idx="11"/>
          </p:nvPr>
        </p:nvSpPr>
        <p:spPr>
          <a:xfrm>
            <a:off x="4038600" y="6356350"/>
            <a:ext cx="4114800" cy="352675"/>
          </a:xfrm>
        </p:spPr>
        <p:txBody>
          <a:bodyPr/>
          <a:lstStyle/>
          <a:p>
            <a:endParaRPr lang="en-US"/>
          </a:p>
        </p:txBody>
      </p:sp>
      <p:sp>
        <p:nvSpPr>
          <p:cNvPr id="18" name="Slide Number Placeholder 5">
            <a:extLst>
              <a:ext uri="{FF2B5EF4-FFF2-40B4-BE49-F238E27FC236}">
                <a16:creationId xmlns:a16="http://schemas.microsoft.com/office/drawing/2014/main" id="{8594FC2B-5280-7504-64E2-87CC856F496D}"/>
              </a:ext>
            </a:extLst>
          </p:cNvPr>
          <p:cNvSpPr>
            <a:spLocks noGrp="1"/>
          </p:cNvSpPr>
          <p:nvPr>
            <p:ph type="sldNum" sz="quarter" idx="12"/>
          </p:nvPr>
        </p:nvSpPr>
        <p:spPr>
          <a:xfrm>
            <a:off x="8610600" y="6356350"/>
            <a:ext cx="2855360" cy="352675"/>
          </a:xfrm>
        </p:spPr>
        <p:txBody>
          <a:bodyPr/>
          <a:lstStyle/>
          <a:p>
            <a:pPr algn="ctr"/>
            <a:r>
              <a:rPr lang="en-US" dirty="0"/>
              <a:t>page </a:t>
            </a:r>
            <a:fld id="{CF9C7603-1EF3-489E-B58C-719BA1504CFA}" type="slidenum">
              <a:rPr lang="en-US" smtClean="0"/>
              <a:pPr algn="ctr"/>
              <a:t>‹#›</a:t>
            </a:fld>
            <a:endParaRPr lang="en-US" dirty="0"/>
          </a:p>
        </p:txBody>
      </p:sp>
      <p:pic>
        <p:nvPicPr>
          <p:cNvPr id="19" name="Picture 18" descr="CAST logo">
            <a:hlinkClick r:id="rId2"/>
            <a:extLst>
              <a:ext uri="{FF2B5EF4-FFF2-40B4-BE49-F238E27FC236}">
                <a16:creationId xmlns:a16="http://schemas.microsoft.com/office/drawing/2014/main" id="{CC60F7BA-6383-219A-C61C-BAA4B183C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4387" y="6399780"/>
            <a:ext cx="1520575" cy="298032"/>
          </a:xfrm>
          <a:prstGeom prst="rect">
            <a:avLst/>
          </a:prstGeom>
        </p:spPr>
      </p:pic>
      <p:sp>
        <p:nvSpPr>
          <p:cNvPr id="20" name="object 36">
            <a:hlinkClick r:id="rId2"/>
            <a:extLst>
              <a:ext uri="{FF2B5EF4-FFF2-40B4-BE49-F238E27FC236}">
                <a16:creationId xmlns:a16="http://schemas.microsoft.com/office/drawing/2014/main" id="{FF642200-5F19-D121-ADCC-0E4025D2D2E9}"/>
              </a:ext>
            </a:extLst>
          </p:cNvPr>
          <p:cNvSpPr txBox="1">
            <a:spLocks/>
          </p:cNvSpPr>
          <p:nvPr userDrawn="1"/>
        </p:nvSpPr>
        <p:spPr>
          <a:xfrm>
            <a:off x="10716021" y="6367648"/>
            <a:ext cx="1217488" cy="319989"/>
          </a:xfrm>
          <a:prstGeom prst="rect">
            <a:avLst/>
          </a:prstGeom>
        </p:spPr>
        <p:txBody>
          <a:bodyPr vert="horz" wrap="square" lIns="0" tIns="0" rIns="0" bIns="0" rtlCol="0" anchor="ctr">
            <a:noAutofit/>
          </a:bodyPr>
          <a:lstStyle>
            <a:defPPr>
              <a:defRPr kern="0"/>
            </a:defPPr>
            <a:lvl1pPr>
              <a:defRPr sz="1350" b="1" i="0">
                <a:solidFill>
                  <a:srgbClr val="4CADE5"/>
                </a:solidFill>
                <a:latin typeface="Archivo"/>
                <a:cs typeface="Archivo"/>
              </a:defRPr>
            </a:lvl1pPr>
          </a:lstStyle>
          <a:p>
            <a:pPr marL="12700" algn="ctr">
              <a:lnSpc>
                <a:spcPct val="100000"/>
              </a:lnSpc>
            </a:pPr>
            <a:r>
              <a:rPr lang="en-US" sz="1000" spc="-10" dirty="0">
                <a:solidFill>
                  <a:srgbClr val="38BAF4"/>
                </a:solidFill>
              </a:rPr>
              <a:t>cast</a:t>
            </a:r>
            <a:r>
              <a:rPr lang="en-US" sz="350" spc="-10" dirty="0">
                <a:solidFill>
                  <a:srgbClr val="38BAF4"/>
                </a:solidFill>
              </a:rPr>
              <a:t> </a:t>
            </a:r>
            <a:r>
              <a:rPr lang="en-US" sz="1000" spc="-10" dirty="0">
                <a:solidFill>
                  <a:srgbClr val="38BAF4"/>
                </a:solidFill>
              </a:rPr>
              <a:t>software.com</a:t>
            </a:r>
          </a:p>
        </p:txBody>
      </p:sp>
      <p:sp>
        <p:nvSpPr>
          <p:cNvPr id="21" name="object 10">
            <a:hlinkClick r:id="rId2"/>
            <a:extLst>
              <a:ext uri="{FF2B5EF4-FFF2-40B4-BE49-F238E27FC236}">
                <a16:creationId xmlns:a16="http://schemas.microsoft.com/office/drawing/2014/main" id="{C8F02BB7-9109-4014-E709-590FFD95DF91}"/>
              </a:ext>
            </a:extLst>
          </p:cNvPr>
          <p:cNvSpPr/>
          <p:nvPr userDrawn="1"/>
        </p:nvSpPr>
        <p:spPr>
          <a:xfrm>
            <a:off x="10429712" y="6373998"/>
            <a:ext cx="1529430" cy="319990"/>
          </a:xfrm>
          <a:custGeom>
            <a:avLst/>
            <a:gdLst/>
            <a:ahLst/>
            <a:cxnLst/>
            <a:rect l="l" t="t" r="r" b="b"/>
            <a:pathLst>
              <a:path w="2052319" h="502920">
                <a:moveTo>
                  <a:pt x="87955" y="0"/>
                </a:moveTo>
                <a:lnTo>
                  <a:pt x="53720" y="6912"/>
                </a:lnTo>
                <a:lnTo>
                  <a:pt x="25762" y="25762"/>
                </a:lnTo>
                <a:lnTo>
                  <a:pt x="6912" y="53720"/>
                </a:lnTo>
                <a:lnTo>
                  <a:pt x="0" y="87955"/>
                </a:lnTo>
                <a:lnTo>
                  <a:pt x="0" y="414940"/>
                </a:lnTo>
                <a:lnTo>
                  <a:pt x="6912" y="449180"/>
                </a:lnTo>
                <a:lnTo>
                  <a:pt x="25762" y="477137"/>
                </a:lnTo>
                <a:lnTo>
                  <a:pt x="53720" y="495984"/>
                </a:lnTo>
                <a:lnTo>
                  <a:pt x="87955" y="502895"/>
                </a:lnTo>
                <a:lnTo>
                  <a:pt x="1964338" y="502895"/>
                </a:lnTo>
                <a:lnTo>
                  <a:pt x="1998573" y="495984"/>
                </a:lnTo>
                <a:lnTo>
                  <a:pt x="2026531" y="477137"/>
                </a:lnTo>
                <a:lnTo>
                  <a:pt x="2045381" y="449180"/>
                </a:lnTo>
                <a:lnTo>
                  <a:pt x="2052293" y="414940"/>
                </a:lnTo>
                <a:lnTo>
                  <a:pt x="2052293" y="87955"/>
                </a:lnTo>
                <a:lnTo>
                  <a:pt x="2045381" y="53720"/>
                </a:lnTo>
                <a:lnTo>
                  <a:pt x="2026531" y="25762"/>
                </a:lnTo>
                <a:lnTo>
                  <a:pt x="1998573" y="6912"/>
                </a:lnTo>
                <a:lnTo>
                  <a:pt x="1964338" y="0"/>
                </a:lnTo>
                <a:lnTo>
                  <a:pt x="87955" y="0"/>
                </a:lnTo>
                <a:close/>
              </a:path>
            </a:pathLst>
          </a:custGeom>
          <a:ln w="14659">
            <a:solidFill>
              <a:srgbClr val="38BAF4"/>
            </a:solidFill>
          </a:ln>
        </p:spPr>
        <p:txBody>
          <a:bodyPr wrap="square" lIns="0" tIns="0" rIns="0" bIns="0" rtlCol="0"/>
          <a:lstStyle/>
          <a:p>
            <a:endParaRPr/>
          </a:p>
        </p:txBody>
      </p:sp>
      <p:pic>
        <p:nvPicPr>
          <p:cNvPr id="22" name="Graphic 21">
            <a:hlinkClick r:id="rId4"/>
            <a:extLst>
              <a:ext uri="{FF2B5EF4-FFF2-40B4-BE49-F238E27FC236}">
                <a16:creationId xmlns:a16="http://schemas.microsoft.com/office/drawing/2014/main" id="{7C13C2C5-85E0-A80F-54D8-0201FA2042F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57452" y="6444547"/>
            <a:ext cx="171557" cy="171557"/>
          </a:xfrm>
          <a:prstGeom prst="rect">
            <a:avLst/>
          </a:prstGeom>
        </p:spPr>
      </p:pic>
    </p:spTree>
    <p:extLst>
      <p:ext uri="{BB962C8B-B14F-4D97-AF65-F5344CB8AC3E}">
        <p14:creationId xmlns:p14="http://schemas.microsoft.com/office/powerpoint/2010/main" val="70962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 Blue">
    <p:spTree>
      <p:nvGrpSpPr>
        <p:cNvPr id="1" name=""/>
        <p:cNvGrpSpPr/>
        <p:nvPr/>
      </p:nvGrpSpPr>
      <p:grpSpPr>
        <a:xfrm>
          <a:off x="0" y="0"/>
          <a:ext cx="0" cy="0"/>
          <a:chOff x="0" y="0"/>
          <a:chExt cx="0" cy="0"/>
        </a:xfrm>
      </p:grpSpPr>
      <p:sp>
        <p:nvSpPr>
          <p:cNvPr id="14" name="object 12">
            <a:extLst>
              <a:ext uri="{FF2B5EF4-FFF2-40B4-BE49-F238E27FC236}">
                <a16:creationId xmlns:a16="http://schemas.microsoft.com/office/drawing/2014/main" id="{CBDBC4C9-7ABE-A3F1-EF76-AF455ED22496}"/>
              </a:ext>
            </a:extLst>
          </p:cNvPr>
          <p:cNvSpPr/>
          <p:nvPr userDrawn="1"/>
        </p:nvSpPr>
        <p:spPr>
          <a:xfrm>
            <a:off x="0" y="0"/>
            <a:ext cx="12191998" cy="6866553"/>
          </a:xfrm>
          <a:custGeom>
            <a:avLst/>
            <a:gdLst/>
            <a:ahLst/>
            <a:cxnLst/>
            <a:rect l="l" t="t" r="r" b="b"/>
            <a:pathLst>
              <a:path w="20104100" h="10261600">
                <a:moveTo>
                  <a:pt x="20104099" y="0"/>
                </a:moveTo>
                <a:lnTo>
                  <a:pt x="0" y="0"/>
                </a:lnTo>
                <a:lnTo>
                  <a:pt x="0" y="10261467"/>
                </a:lnTo>
                <a:lnTo>
                  <a:pt x="20104099" y="10261467"/>
                </a:lnTo>
                <a:lnTo>
                  <a:pt x="20104099" y="0"/>
                </a:lnTo>
                <a:close/>
              </a:path>
            </a:pathLst>
          </a:custGeom>
          <a:solidFill>
            <a:srgbClr val="002F4A"/>
          </a:solidFill>
        </p:spPr>
        <p:txBody>
          <a:bodyPr wrap="square" lIns="0" tIns="0" rIns="0" bIns="0" rtlCol="0"/>
          <a:lstStyle/>
          <a:p>
            <a:endParaRPr/>
          </a:p>
        </p:txBody>
      </p:sp>
      <p:sp>
        <p:nvSpPr>
          <p:cNvPr id="2" name="Title 1">
            <a:extLst>
              <a:ext uri="{FF2B5EF4-FFF2-40B4-BE49-F238E27FC236}">
                <a16:creationId xmlns:a16="http://schemas.microsoft.com/office/drawing/2014/main" id="{339A6D83-61C5-E67E-86F4-C5486887B356}"/>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B77252-3539-9619-9B87-EDAD8FCD4F68}"/>
              </a:ext>
            </a:extLst>
          </p:cNvPr>
          <p:cNvSpPr>
            <a:spLocks noGrp="1"/>
          </p:cNvSpPr>
          <p:nvPr>
            <p:ph sz="half" idx="1"/>
          </p:nvPr>
        </p:nvSpPr>
        <p:spPr>
          <a:xfrm>
            <a:off x="719191" y="1438384"/>
            <a:ext cx="5300609" cy="4663440"/>
          </a:xfrm>
        </p:spPr>
        <p:txBody>
          <a:bodyPr/>
          <a:lstStyle>
            <a:lvl1pPr>
              <a:defRPr>
                <a:solidFill>
                  <a:schemeClr val="bg1"/>
                </a:solidFill>
              </a:defRPr>
            </a:lvl1pPr>
            <a:lvl2pPr>
              <a:defRPr>
                <a:solidFill>
                  <a:schemeClr val="bg1"/>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EB3F84A-1894-4F75-53D6-E9F476A5B070}"/>
              </a:ext>
            </a:extLst>
          </p:cNvPr>
          <p:cNvSpPr>
            <a:spLocks noGrp="1"/>
          </p:cNvSpPr>
          <p:nvPr>
            <p:ph sz="half" idx="2"/>
          </p:nvPr>
        </p:nvSpPr>
        <p:spPr>
          <a:xfrm>
            <a:off x="6172200" y="1438384"/>
            <a:ext cx="5303520" cy="4663440"/>
          </a:xfrm>
        </p:spPr>
        <p:txBody>
          <a:bodyPr/>
          <a:lstStyle>
            <a:lvl1pPr>
              <a:defRPr>
                <a:solidFill>
                  <a:schemeClr val="bg1"/>
                </a:solidFill>
              </a:defRPr>
            </a:lvl1pPr>
            <a:lvl2pPr>
              <a:defRPr>
                <a:solidFill>
                  <a:schemeClr val="bg1"/>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bject 31">
            <a:extLst>
              <a:ext uri="{FF2B5EF4-FFF2-40B4-BE49-F238E27FC236}">
                <a16:creationId xmlns:a16="http://schemas.microsoft.com/office/drawing/2014/main" id="{A7585DB6-7BE0-DD40-C632-AB99A6CB515D}"/>
              </a:ext>
            </a:extLst>
          </p:cNvPr>
          <p:cNvSpPr/>
          <p:nvPr userDrawn="1"/>
        </p:nvSpPr>
        <p:spPr>
          <a:xfrm>
            <a:off x="0" y="266061"/>
            <a:ext cx="164387" cy="966839"/>
          </a:xfrm>
          <a:custGeom>
            <a:avLst/>
            <a:gdLst/>
            <a:ahLst/>
            <a:cxnLst/>
            <a:rect l="l" t="t" r="r" b="b"/>
            <a:pathLst>
              <a:path w="272415" h="1577339">
                <a:moveTo>
                  <a:pt x="272243" y="0"/>
                </a:moveTo>
                <a:lnTo>
                  <a:pt x="0" y="0"/>
                </a:lnTo>
                <a:lnTo>
                  <a:pt x="0" y="1577260"/>
                </a:lnTo>
                <a:lnTo>
                  <a:pt x="272243" y="1577260"/>
                </a:lnTo>
                <a:lnTo>
                  <a:pt x="272243" y="0"/>
                </a:lnTo>
                <a:close/>
              </a:path>
            </a:pathLst>
          </a:custGeom>
          <a:solidFill>
            <a:srgbClr val="38BAF4"/>
          </a:solidFill>
          <a:ln>
            <a:noFill/>
          </a:ln>
        </p:spPr>
        <p:txBody>
          <a:bodyPr wrap="square" lIns="0" tIns="0" rIns="0" bIns="0" rtlCol="0"/>
          <a:lstStyle/>
          <a:p>
            <a:endParaRPr/>
          </a:p>
        </p:txBody>
      </p:sp>
      <p:sp>
        <p:nvSpPr>
          <p:cNvPr id="15" name="object 3">
            <a:extLst>
              <a:ext uri="{FF2B5EF4-FFF2-40B4-BE49-F238E27FC236}">
                <a16:creationId xmlns:a16="http://schemas.microsoft.com/office/drawing/2014/main" id="{A6DB8883-5FE2-DEFB-18BE-458C1E93C391}"/>
              </a:ext>
            </a:extLst>
          </p:cNvPr>
          <p:cNvSpPr/>
          <p:nvPr userDrawn="1"/>
        </p:nvSpPr>
        <p:spPr>
          <a:xfrm>
            <a:off x="-1" y="6231072"/>
            <a:ext cx="12191999" cy="635482"/>
          </a:xfrm>
          <a:custGeom>
            <a:avLst/>
            <a:gdLst/>
            <a:ahLst/>
            <a:cxnLst/>
            <a:rect l="l" t="t" r="r" b="b"/>
            <a:pathLst>
              <a:path w="20104100" h="1047115">
                <a:moveTo>
                  <a:pt x="20104099" y="0"/>
                </a:moveTo>
                <a:lnTo>
                  <a:pt x="0" y="0"/>
                </a:lnTo>
                <a:lnTo>
                  <a:pt x="0" y="1047088"/>
                </a:lnTo>
                <a:lnTo>
                  <a:pt x="20104099" y="1047088"/>
                </a:lnTo>
                <a:lnTo>
                  <a:pt x="20104099" y="0"/>
                </a:lnTo>
                <a:close/>
              </a:path>
            </a:pathLst>
          </a:custGeom>
          <a:solidFill>
            <a:srgbClr val="002F4A"/>
          </a:solidFill>
        </p:spPr>
        <p:txBody>
          <a:bodyPr wrap="square" lIns="0" tIns="0" rIns="0" bIns="0" rtlCol="0"/>
          <a:lstStyle/>
          <a:p>
            <a:endParaRPr/>
          </a:p>
        </p:txBody>
      </p:sp>
      <p:sp>
        <p:nvSpPr>
          <p:cNvPr id="16" name="Date Placeholder 3">
            <a:extLst>
              <a:ext uri="{FF2B5EF4-FFF2-40B4-BE49-F238E27FC236}">
                <a16:creationId xmlns:a16="http://schemas.microsoft.com/office/drawing/2014/main" id="{15EFE070-8280-03E6-1051-B046AE8EBB3C}"/>
              </a:ext>
            </a:extLst>
          </p:cNvPr>
          <p:cNvSpPr>
            <a:spLocks noGrp="1"/>
          </p:cNvSpPr>
          <p:nvPr>
            <p:ph type="dt" sz="half" idx="10"/>
          </p:nvPr>
        </p:nvSpPr>
        <p:spPr>
          <a:xfrm>
            <a:off x="719191" y="6356350"/>
            <a:ext cx="2862209" cy="365125"/>
          </a:xfrm>
        </p:spPr>
        <p:txBody>
          <a:bodyPr/>
          <a:lstStyle>
            <a:lvl1pPr algn="ctr">
              <a:defRPr/>
            </a:lvl1pPr>
          </a:lstStyle>
          <a:p>
            <a:fld id="{CB5CC012-2D57-4050-8721-E152D3062AA7}" type="datetimeFigureOut">
              <a:rPr lang="en-US" smtClean="0"/>
              <a:pPr/>
              <a:t>9/26/2023</a:t>
            </a:fld>
            <a:endParaRPr lang="en-US" dirty="0"/>
          </a:p>
        </p:txBody>
      </p:sp>
      <p:sp>
        <p:nvSpPr>
          <p:cNvPr id="17" name="Footer Placeholder 4">
            <a:extLst>
              <a:ext uri="{FF2B5EF4-FFF2-40B4-BE49-F238E27FC236}">
                <a16:creationId xmlns:a16="http://schemas.microsoft.com/office/drawing/2014/main" id="{ABBE47B6-86BB-0779-B00C-47A11AB32EE3}"/>
              </a:ext>
            </a:extLst>
          </p:cNvPr>
          <p:cNvSpPr>
            <a:spLocks noGrp="1"/>
          </p:cNvSpPr>
          <p:nvPr>
            <p:ph type="ftr" sz="quarter" idx="11"/>
          </p:nvPr>
        </p:nvSpPr>
        <p:spPr>
          <a:xfrm>
            <a:off x="4038600" y="6356350"/>
            <a:ext cx="4114800" cy="352675"/>
          </a:xfrm>
        </p:spPr>
        <p:txBody>
          <a:bodyPr/>
          <a:lstStyle/>
          <a:p>
            <a:endParaRPr lang="en-US"/>
          </a:p>
        </p:txBody>
      </p:sp>
      <p:sp>
        <p:nvSpPr>
          <p:cNvPr id="18" name="Slide Number Placeholder 5">
            <a:extLst>
              <a:ext uri="{FF2B5EF4-FFF2-40B4-BE49-F238E27FC236}">
                <a16:creationId xmlns:a16="http://schemas.microsoft.com/office/drawing/2014/main" id="{4E8680E2-E5C6-0F14-66F5-55B8C6425F22}"/>
              </a:ext>
            </a:extLst>
          </p:cNvPr>
          <p:cNvSpPr>
            <a:spLocks noGrp="1"/>
          </p:cNvSpPr>
          <p:nvPr>
            <p:ph type="sldNum" sz="quarter" idx="12"/>
          </p:nvPr>
        </p:nvSpPr>
        <p:spPr>
          <a:xfrm>
            <a:off x="8610600" y="6356350"/>
            <a:ext cx="2855360" cy="352675"/>
          </a:xfrm>
        </p:spPr>
        <p:txBody>
          <a:bodyPr/>
          <a:lstStyle/>
          <a:p>
            <a:pPr algn="ctr"/>
            <a:r>
              <a:rPr lang="en-US" dirty="0"/>
              <a:t>page </a:t>
            </a:r>
            <a:fld id="{CF9C7603-1EF3-489E-B58C-719BA1504CFA}" type="slidenum">
              <a:rPr lang="en-US" smtClean="0"/>
              <a:pPr algn="ctr"/>
              <a:t>‹#›</a:t>
            </a:fld>
            <a:endParaRPr lang="en-US" dirty="0"/>
          </a:p>
        </p:txBody>
      </p:sp>
      <p:pic>
        <p:nvPicPr>
          <p:cNvPr id="19" name="Picture 18" descr="CAST logo">
            <a:hlinkClick r:id="rId2"/>
            <a:extLst>
              <a:ext uri="{FF2B5EF4-FFF2-40B4-BE49-F238E27FC236}">
                <a16:creationId xmlns:a16="http://schemas.microsoft.com/office/drawing/2014/main" id="{D1085794-A35A-6E39-E799-51DBB78BBB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4387" y="6399780"/>
            <a:ext cx="1520575" cy="298032"/>
          </a:xfrm>
          <a:prstGeom prst="rect">
            <a:avLst/>
          </a:prstGeom>
        </p:spPr>
      </p:pic>
      <p:sp>
        <p:nvSpPr>
          <p:cNvPr id="20" name="object 36">
            <a:hlinkClick r:id="rId2"/>
            <a:extLst>
              <a:ext uri="{FF2B5EF4-FFF2-40B4-BE49-F238E27FC236}">
                <a16:creationId xmlns:a16="http://schemas.microsoft.com/office/drawing/2014/main" id="{43E065CB-398C-EE35-7A99-69D8F891B2C7}"/>
              </a:ext>
            </a:extLst>
          </p:cNvPr>
          <p:cNvSpPr txBox="1">
            <a:spLocks/>
          </p:cNvSpPr>
          <p:nvPr userDrawn="1"/>
        </p:nvSpPr>
        <p:spPr>
          <a:xfrm>
            <a:off x="10716021" y="6367648"/>
            <a:ext cx="1217488" cy="319989"/>
          </a:xfrm>
          <a:prstGeom prst="rect">
            <a:avLst/>
          </a:prstGeom>
        </p:spPr>
        <p:txBody>
          <a:bodyPr vert="horz" wrap="square" lIns="0" tIns="0" rIns="0" bIns="0" rtlCol="0" anchor="ctr">
            <a:noAutofit/>
          </a:bodyPr>
          <a:lstStyle>
            <a:defPPr>
              <a:defRPr kern="0"/>
            </a:defPPr>
            <a:lvl1pPr>
              <a:defRPr sz="1350" b="1" i="0">
                <a:solidFill>
                  <a:srgbClr val="4CADE5"/>
                </a:solidFill>
                <a:latin typeface="Archivo"/>
                <a:cs typeface="Archivo"/>
              </a:defRPr>
            </a:lvl1pPr>
          </a:lstStyle>
          <a:p>
            <a:pPr marL="12700" algn="ctr">
              <a:lnSpc>
                <a:spcPct val="100000"/>
              </a:lnSpc>
            </a:pPr>
            <a:r>
              <a:rPr lang="en-US" sz="1000" spc="-10" dirty="0">
                <a:solidFill>
                  <a:srgbClr val="38BAF4"/>
                </a:solidFill>
              </a:rPr>
              <a:t>cast</a:t>
            </a:r>
            <a:r>
              <a:rPr lang="en-US" sz="350" spc="-10" dirty="0">
                <a:solidFill>
                  <a:srgbClr val="38BAF4"/>
                </a:solidFill>
              </a:rPr>
              <a:t> </a:t>
            </a:r>
            <a:r>
              <a:rPr lang="en-US" sz="1000" spc="-10" dirty="0">
                <a:solidFill>
                  <a:srgbClr val="38BAF4"/>
                </a:solidFill>
              </a:rPr>
              <a:t>software.com</a:t>
            </a:r>
          </a:p>
        </p:txBody>
      </p:sp>
      <p:sp>
        <p:nvSpPr>
          <p:cNvPr id="21" name="object 10">
            <a:hlinkClick r:id="rId2"/>
            <a:extLst>
              <a:ext uri="{FF2B5EF4-FFF2-40B4-BE49-F238E27FC236}">
                <a16:creationId xmlns:a16="http://schemas.microsoft.com/office/drawing/2014/main" id="{82E0C1CF-8A74-A3F9-E3E0-D14B942D74E8}"/>
              </a:ext>
            </a:extLst>
          </p:cNvPr>
          <p:cNvSpPr/>
          <p:nvPr userDrawn="1"/>
        </p:nvSpPr>
        <p:spPr>
          <a:xfrm>
            <a:off x="10429712" y="6373998"/>
            <a:ext cx="1529430" cy="319990"/>
          </a:xfrm>
          <a:custGeom>
            <a:avLst/>
            <a:gdLst/>
            <a:ahLst/>
            <a:cxnLst/>
            <a:rect l="l" t="t" r="r" b="b"/>
            <a:pathLst>
              <a:path w="2052319" h="502920">
                <a:moveTo>
                  <a:pt x="87955" y="0"/>
                </a:moveTo>
                <a:lnTo>
                  <a:pt x="53720" y="6912"/>
                </a:lnTo>
                <a:lnTo>
                  <a:pt x="25762" y="25762"/>
                </a:lnTo>
                <a:lnTo>
                  <a:pt x="6912" y="53720"/>
                </a:lnTo>
                <a:lnTo>
                  <a:pt x="0" y="87955"/>
                </a:lnTo>
                <a:lnTo>
                  <a:pt x="0" y="414940"/>
                </a:lnTo>
                <a:lnTo>
                  <a:pt x="6912" y="449180"/>
                </a:lnTo>
                <a:lnTo>
                  <a:pt x="25762" y="477137"/>
                </a:lnTo>
                <a:lnTo>
                  <a:pt x="53720" y="495984"/>
                </a:lnTo>
                <a:lnTo>
                  <a:pt x="87955" y="502895"/>
                </a:lnTo>
                <a:lnTo>
                  <a:pt x="1964338" y="502895"/>
                </a:lnTo>
                <a:lnTo>
                  <a:pt x="1998573" y="495984"/>
                </a:lnTo>
                <a:lnTo>
                  <a:pt x="2026531" y="477137"/>
                </a:lnTo>
                <a:lnTo>
                  <a:pt x="2045381" y="449180"/>
                </a:lnTo>
                <a:lnTo>
                  <a:pt x="2052293" y="414940"/>
                </a:lnTo>
                <a:lnTo>
                  <a:pt x="2052293" y="87955"/>
                </a:lnTo>
                <a:lnTo>
                  <a:pt x="2045381" y="53720"/>
                </a:lnTo>
                <a:lnTo>
                  <a:pt x="2026531" y="25762"/>
                </a:lnTo>
                <a:lnTo>
                  <a:pt x="1998573" y="6912"/>
                </a:lnTo>
                <a:lnTo>
                  <a:pt x="1964338" y="0"/>
                </a:lnTo>
                <a:lnTo>
                  <a:pt x="87955" y="0"/>
                </a:lnTo>
                <a:close/>
              </a:path>
            </a:pathLst>
          </a:custGeom>
          <a:ln w="14659">
            <a:solidFill>
              <a:srgbClr val="38BAF4"/>
            </a:solidFill>
          </a:ln>
        </p:spPr>
        <p:txBody>
          <a:bodyPr wrap="square" lIns="0" tIns="0" rIns="0" bIns="0" rtlCol="0"/>
          <a:lstStyle/>
          <a:p>
            <a:endParaRPr/>
          </a:p>
        </p:txBody>
      </p:sp>
      <p:pic>
        <p:nvPicPr>
          <p:cNvPr id="22" name="Graphic 21">
            <a:hlinkClick r:id="rId4"/>
            <a:extLst>
              <a:ext uri="{FF2B5EF4-FFF2-40B4-BE49-F238E27FC236}">
                <a16:creationId xmlns:a16="http://schemas.microsoft.com/office/drawing/2014/main" id="{ADA84200-C4BE-DF7C-6D1D-7303E63BA644}"/>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57452" y="6444547"/>
            <a:ext cx="171557" cy="171557"/>
          </a:xfrm>
          <a:prstGeom prst="rect">
            <a:avLst/>
          </a:prstGeom>
        </p:spPr>
      </p:pic>
    </p:spTree>
    <p:extLst>
      <p:ext uri="{BB962C8B-B14F-4D97-AF65-F5344CB8AC3E}">
        <p14:creationId xmlns:p14="http://schemas.microsoft.com/office/powerpoint/2010/main" val="24769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03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D3BE7B-578E-D159-39B0-3E3C0640AF45}"/>
              </a:ext>
            </a:extLst>
          </p:cNvPr>
          <p:cNvSpPr>
            <a:spLocks noGrp="1"/>
          </p:cNvSpPr>
          <p:nvPr>
            <p:ph type="body" idx="1"/>
          </p:nvPr>
        </p:nvSpPr>
        <p:spPr>
          <a:xfrm>
            <a:off x="719191" y="1510301"/>
            <a:ext cx="10746769" cy="466666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a:extLst>
              <a:ext uri="{FF2B5EF4-FFF2-40B4-BE49-F238E27FC236}">
                <a16:creationId xmlns:a16="http://schemas.microsoft.com/office/drawing/2014/main" id="{4D336013-A1F1-F4AF-24DE-8CA5805BA58E}"/>
              </a:ext>
            </a:extLst>
          </p:cNvPr>
          <p:cNvSpPr>
            <a:spLocks noGrp="1"/>
          </p:cNvSpPr>
          <p:nvPr>
            <p:ph type="dt" sz="half" idx="2"/>
          </p:nvPr>
        </p:nvSpPr>
        <p:spPr>
          <a:xfrm>
            <a:off x="719191" y="6356350"/>
            <a:ext cx="2862209" cy="365125"/>
          </a:xfrm>
          <a:prstGeom prst="rect">
            <a:avLst/>
          </a:prstGeom>
        </p:spPr>
        <p:txBody>
          <a:bodyPr vert="horz" lIns="91440" tIns="45720" rIns="91440" bIns="45720" rtlCol="0" anchor="ctr"/>
          <a:lstStyle>
            <a:lvl1pPr algn="ctr">
              <a:defRPr sz="1100">
                <a:solidFill>
                  <a:schemeClr val="tx1">
                    <a:tint val="75000"/>
                  </a:schemeClr>
                </a:solidFill>
                <a:latin typeface="Archivo" pitchFamily="2" charset="0"/>
                <a:cs typeface="Archivo" pitchFamily="2" charset="0"/>
              </a:defRPr>
            </a:lvl1pPr>
          </a:lstStyle>
          <a:p>
            <a:fld id="{CB5CC012-2D57-4050-8721-E152D3062AA7}" type="datetimeFigureOut">
              <a:rPr lang="en-US" smtClean="0"/>
              <a:pPr/>
              <a:t>9/26/2023</a:t>
            </a:fld>
            <a:endParaRPr lang="en-US" dirty="0"/>
          </a:p>
        </p:txBody>
      </p:sp>
      <p:sp>
        <p:nvSpPr>
          <p:cNvPr id="5" name="Footer Placeholder 4">
            <a:extLst>
              <a:ext uri="{FF2B5EF4-FFF2-40B4-BE49-F238E27FC236}">
                <a16:creationId xmlns:a16="http://schemas.microsoft.com/office/drawing/2014/main" id="{163C3F0D-8715-99C1-E53C-25D6F9BDE6DC}"/>
              </a:ext>
            </a:extLst>
          </p:cNvPr>
          <p:cNvSpPr>
            <a:spLocks noGrp="1"/>
          </p:cNvSpPr>
          <p:nvPr>
            <p:ph type="ftr" sz="quarter" idx="3"/>
          </p:nvPr>
        </p:nvSpPr>
        <p:spPr>
          <a:xfrm>
            <a:off x="4038600" y="6356350"/>
            <a:ext cx="4114800" cy="352675"/>
          </a:xfrm>
          <a:prstGeom prst="rect">
            <a:avLst/>
          </a:prstGeom>
        </p:spPr>
        <p:txBody>
          <a:bodyPr vert="horz" lIns="91440" tIns="45720" rIns="91440" bIns="45720" rtlCol="0" anchor="ctr"/>
          <a:lstStyle>
            <a:lvl1pPr algn="ctr">
              <a:defRPr sz="1100">
                <a:solidFill>
                  <a:schemeClr val="tx1">
                    <a:tint val="75000"/>
                  </a:schemeClr>
                </a:solidFill>
                <a:latin typeface="Archivo" pitchFamily="2" charset="0"/>
                <a:cs typeface="Archivo" pitchFamily="2" charset="0"/>
              </a:defRPr>
            </a:lvl1pPr>
          </a:lstStyle>
          <a:p>
            <a:endParaRPr lang="en-US"/>
          </a:p>
        </p:txBody>
      </p:sp>
      <p:sp>
        <p:nvSpPr>
          <p:cNvPr id="6" name="Slide Number Placeholder 5">
            <a:extLst>
              <a:ext uri="{FF2B5EF4-FFF2-40B4-BE49-F238E27FC236}">
                <a16:creationId xmlns:a16="http://schemas.microsoft.com/office/drawing/2014/main" id="{7C10A237-833E-7749-4B13-3FF96DE2934C}"/>
              </a:ext>
            </a:extLst>
          </p:cNvPr>
          <p:cNvSpPr>
            <a:spLocks noGrp="1"/>
          </p:cNvSpPr>
          <p:nvPr>
            <p:ph type="sldNum" sz="quarter" idx="4"/>
          </p:nvPr>
        </p:nvSpPr>
        <p:spPr>
          <a:xfrm>
            <a:off x="8610600" y="6356350"/>
            <a:ext cx="2855360" cy="352675"/>
          </a:xfrm>
          <a:prstGeom prst="rect">
            <a:avLst/>
          </a:prstGeom>
        </p:spPr>
        <p:txBody>
          <a:bodyPr vert="horz" lIns="91440" tIns="45720" rIns="91440" bIns="45720" rtlCol="0" anchor="ctr"/>
          <a:lstStyle>
            <a:lvl1pPr algn="l">
              <a:defRPr sz="1100">
                <a:solidFill>
                  <a:schemeClr val="tx1">
                    <a:tint val="75000"/>
                  </a:schemeClr>
                </a:solidFill>
                <a:latin typeface="Archivo" pitchFamily="2" charset="0"/>
                <a:cs typeface="Archivo" pitchFamily="2" charset="0"/>
              </a:defRPr>
            </a:lvl1pPr>
          </a:lstStyle>
          <a:p>
            <a:pPr algn="ctr"/>
            <a:r>
              <a:rPr lang="en-US" dirty="0"/>
              <a:t>page </a:t>
            </a:r>
            <a:fld id="{CF9C7603-1EF3-489E-B58C-719BA1504CFA}" type="slidenum">
              <a:rPr lang="en-US" smtClean="0"/>
              <a:pPr algn="ctr"/>
              <a:t>‹#›</a:t>
            </a:fld>
            <a:endParaRPr lang="en-US" dirty="0"/>
          </a:p>
        </p:txBody>
      </p:sp>
      <p:sp>
        <p:nvSpPr>
          <p:cNvPr id="2" name="Title Placeholder 1">
            <a:extLst>
              <a:ext uri="{FF2B5EF4-FFF2-40B4-BE49-F238E27FC236}">
                <a16:creationId xmlns:a16="http://schemas.microsoft.com/office/drawing/2014/main" id="{C8101F9C-2570-84AF-8FBC-52AF868BC110}"/>
              </a:ext>
            </a:extLst>
          </p:cNvPr>
          <p:cNvSpPr>
            <a:spLocks noGrp="1"/>
          </p:cNvSpPr>
          <p:nvPr>
            <p:ph type="title"/>
          </p:nvPr>
        </p:nvSpPr>
        <p:spPr>
          <a:xfrm>
            <a:off x="339047" y="287676"/>
            <a:ext cx="11527605"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842020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5" r:id="rId3"/>
    <p:sldLayoutId id="2147483660" r:id="rId4"/>
    <p:sldLayoutId id="2147483666" r:id="rId5"/>
    <p:sldLayoutId id="2147483652" r:id="rId6"/>
    <p:sldLayoutId id="2147483662" r:id="rId7"/>
    <p:sldLayoutId id="2147483663" r:id="rId8"/>
    <p:sldLayoutId id="2147483655" r:id="rId9"/>
  </p:sldLayoutIdLst>
  <p:txStyles>
    <p:titleStyle>
      <a:lvl1pPr algn="l" defTabSz="914400" rtl="0" eaLnBrk="1" latinLnBrk="0" hangingPunct="1">
        <a:lnSpc>
          <a:spcPct val="90000"/>
        </a:lnSpc>
        <a:spcBef>
          <a:spcPct val="0"/>
        </a:spcBef>
        <a:buNone/>
        <a:defRPr sz="2800" b="1" kern="1200">
          <a:solidFill>
            <a:srgbClr val="002F4A"/>
          </a:solidFill>
          <a:latin typeface="Gotham"/>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sz="2400" kern="1200">
          <a:solidFill>
            <a:srgbClr val="002F4A"/>
          </a:solidFill>
          <a:latin typeface="Archivo" pitchFamily="2" charset="0"/>
          <a:ea typeface="+mn-ea"/>
          <a:cs typeface="Archivo" pitchFamily="2" charset="0"/>
        </a:defRPr>
      </a:lvl1pPr>
      <a:lvl2pPr marL="574675" indent="-349250" algn="l" defTabSz="914400" rtl="0" eaLnBrk="1" latinLnBrk="0" hangingPunct="1">
        <a:lnSpc>
          <a:spcPct val="90000"/>
        </a:lnSpc>
        <a:spcBef>
          <a:spcPts val="900"/>
        </a:spcBef>
        <a:buFontTx/>
        <a:buBlip>
          <a:blip r:embed="rId11">
            <a:extLst>
              <a:ext uri="{96DAC541-7B7A-43D3-8B79-37D633B846F1}">
                <asvg:svgBlip xmlns:asvg="http://schemas.microsoft.com/office/drawing/2016/SVG/main" r:embed="rId12"/>
              </a:ext>
            </a:extLst>
          </a:blip>
        </a:buBlip>
        <a:defRPr sz="2000" kern="1200">
          <a:solidFill>
            <a:srgbClr val="002F4A"/>
          </a:solidFill>
          <a:latin typeface="Archivo" pitchFamily="2" charset="0"/>
          <a:ea typeface="+mn-ea"/>
          <a:cs typeface="Archivo" pitchFamily="2" charset="0"/>
        </a:defRPr>
      </a:lvl2pPr>
      <a:lvl3pPr marL="801688" indent="-227013" algn="l" defTabSz="914400" rtl="0" eaLnBrk="1" latinLnBrk="0" hangingPunct="1">
        <a:lnSpc>
          <a:spcPct val="90000"/>
        </a:lnSpc>
        <a:spcBef>
          <a:spcPts val="600"/>
        </a:spcBef>
        <a:buFont typeface="Arial" panose="020B0604020202020204" pitchFamily="34" charset="0"/>
        <a:buChar char="•"/>
        <a:defRPr sz="1800" kern="1200">
          <a:solidFill>
            <a:schemeClr val="bg2">
              <a:lumMod val="25000"/>
            </a:schemeClr>
          </a:solidFill>
          <a:latin typeface="Archivo" pitchFamily="2" charset="0"/>
          <a:ea typeface="+mn-ea"/>
          <a:cs typeface="Archivo" pitchFamily="2" charset="0"/>
        </a:defRPr>
      </a:lvl3pPr>
      <a:lvl4pPr marL="1027113" indent="-225425" algn="l" defTabSz="914400" rtl="0" eaLnBrk="1" latinLnBrk="0" hangingPunct="1">
        <a:lnSpc>
          <a:spcPct val="90000"/>
        </a:lnSpc>
        <a:spcBef>
          <a:spcPts val="600"/>
        </a:spcBef>
        <a:buFont typeface="Archivo" pitchFamily="2" charset="0"/>
        <a:buChar char="-"/>
        <a:defRPr sz="1600" kern="1200">
          <a:solidFill>
            <a:schemeClr val="bg2">
              <a:lumMod val="25000"/>
            </a:schemeClr>
          </a:solidFill>
          <a:latin typeface="Archivo" pitchFamily="2" charset="0"/>
          <a:ea typeface="+mn-ea"/>
          <a:cs typeface="Archivo" pitchFamily="2" charset="0"/>
        </a:defRPr>
      </a:lvl4pPr>
      <a:lvl5pPr marL="1254125" indent="-227013" algn="l" defTabSz="914400" rtl="0" eaLnBrk="1" latinLnBrk="0" hangingPunct="1">
        <a:lnSpc>
          <a:spcPct val="90000"/>
        </a:lnSpc>
        <a:spcBef>
          <a:spcPts val="600"/>
        </a:spcBef>
        <a:buFont typeface="Arial" panose="020B0604020202020204" pitchFamily="34" charset="0"/>
        <a:buChar char="•"/>
        <a:defRPr sz="1600" kern="1200">
          <a:solidFill>
            <a:schemeClr val="bg2">
              <a:lumMod val="25000"/>
            </a:schemeClr>
          </a:solidFill>
          <a:latin typeface="Archivo" pitchFamily="2" charset="0"/>
          <a:ea typeface="+mn-ea"/>
          <a:cs typeface="Archivo"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www.castsoftware.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hyperlink" Target="https://www.castsoftware.com/hubfs/logos/PoweredByCast_WB-RoB.svg" TargetMode="External"/><Relationship Id="rId26" Type="http://schemas.openxmlformats.org/officeDocument/2006/relationships/hyperlink" Target="https://www.castsoftware.com/hubfs/logos/PoweredByCast_BB-RoB.eps" TargetMode="External"/><Relationship Id="rId3" Type="http://schemas.openxmlformats.org/officeDocument/2006/relationships/image" Target="../media/image6.svg"/><Relationship Id="rId21" Type="http://schemas.openxmlformats.org/officeDocument/2006/relationships/hyperlink" Target="https://www.castsoftware.com/hubfs/logos/PoweredByCast_WB-RoC.svg" TargetMode="External"/><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hyperlink" Target="https://www.castsoftware.com/hubfs/logos/PoweredByCast_WB-RoB.eps" TargetMode="External"/><Relationship Id="rId25" Type="http://schemas.openxmlformats.org/officeDocument/2006/relationships/hyperlink" Target="https://www.castsoftware.com/hubfs/logos/PoweredByCast_BB-RoA.png" TargetMode="External"/><Relationship Id="rId2" Type="http://schemas.openxmlformats.org/officeDocument/2006/relationships/image" Target="../media/image5.png"/><Relationship Id="rId16" Type="http://schemas.openxmlformats.org/officeDocument/2006/relationships/hyperlink" Target="https://www.castsoftware.com/hubfs/logos/PoweredByCast_WB-RoA.png" TargetMode="External"/><Relationship Id="rId20" Type="http://schemas.openxmlformats.org/officeDocument/2006/relationships/hyperlink" Target="https://www.castsoftware.com/hubfs/logos/PoweredByCast_WB-RoC.eps" TargetMode="External"/><Relationship Id="rId29" Type="http://schemas.openxmlformats.org/officeDocument/2006/relationships/hyperlink" Target="https://www.castsoftware.com/hubfs/logos/PoweredByCast_BB-RoC.eps" TargetMode="External"/><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hyperlink" Target="https://www.castsoftware.com/hubfs/logos/PoweredByCast_BB-RoA.svg" TargetMode="External"/><Relationship Id="rId5" Type="http://schemas.openxmlformats.org/officeDocument/2006/relationships/image" Target="../media/image8.svg"/><Relationship Id="rId15" Type="http://schemas.openxmlformats.org/officeDocument/2006/relationships/hyperlink" Target="https://www.castsoftware.com/hubfs/logos/PoweredByCast_WB-RoA.svg" TargetMode="External"/><Relationship Id="rId23" Type="http://schemas.openxmlformats.org/officeDocument/2006/relationships/hyperlink" Target="https://www.castsoftware.com/hubfs/logos/PoweredByCast_BB-RoA.eps" TargetMode="External"/><Relationship Id="rId28" Type="http://schemas.openxmlformats.org/officeDocument/2006/relationships/hyperlink" Target="https://www.castsoftware.com/hubfs/logos/PoweredByCast_BB-RoB.png" TargetMode="External"/><Relationship Id="rId10" Type="http://schemas.openxmlformats.org/officeDocument/2006/relationships/image" Target="../media/image13.png"/><Relationship Id="rId19" Type="http://schemas.openxmlformats.org/officeDocument/2006/relationships/hyperlink" Target="https://www.castsoftware.com/hubfs/logos/PoweredByCast_WB-RoB.png" TargetMode="External"/><Relationship Id="rId31" Type="http://schemas.openxmlformats.org/officeDocument/2006/relationships/hyperlink" Target="https://www.castsoftware.com/hubfs/logos/PoweredByCast_BB-RoC.png" TargetMode="External"/><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hyperlink" Target="https://www.castsoftware.com/hubfs/logos/PoweredByCast_WB-RoA.eps" TargetMode="External"/><Relationship Id="rId22" Type="http://schemas.openxmlformats.org/officeDocument/2006/relationships/hyperlink" Target="https://www.castsoftware.com/hubfs/logos/PoweredByCast_WB-RoC.png" TargetMode="External"/><Relationship Id="rId27" Type="http://schemas.openxmlformats.org/officeDocument/2006/relationships/hyperlink" Target="https://www.castsoftware.com/hubfs/logos/PoweredByCast_BB-RoB.svg" TargetMode="External"/><Relationship Id="rId30" Type="http://schemas.openxmlformats.org/officeDocument/2006/relationships/hyperlink" Target="https://www.castsoftware.com/hubfs/logos/PoweredByCast_BB-RoC.sv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hyperlink" Target="https://www.castsoftware.com/hubfs/logos/PoweredByCast_WB-ReB.svg" TargetMode="External"/><Relationship Id="rId26" Type="http://schemas.openxmlformats.org/officeDocument/2006/relationships/hyperlink" Target="https://www.castsoftware.com/hubfs/logos/PoweredByCast_BB-ReB.eps" TargetMode="External"/><Relationship Id="rId3" Type="http://schemas.openxmlformats.org/officeDocument/2006/relationships/image" Target="../media/image18.svg"/><Relationship Id="rId21" Type="http://schemas.openxmlformats.org/officeDocument/2006/relationships/hyperlink" Target="https://www.castsoftware.com/hubfs/logos/PoweredByCast_WB-ReC.svg" TargetMode="External"/><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hyperlink" Target="https://www.castsoftware.com/hubfs/logos/PoweredByCast_WB-ReB.eps" TargetMode="External"/><Relationship Id="rId25" Type="http://schemas.openxmlformats.org/officeDocument/2006/relationships/hyperlink" Target="https://www.castsoftware.com/hubfs/logos/PoweredByCast_BB-ReA.png" TargetMode="External"/><Relationship Id="rId2" Type="http://schemas.openxmlformats.org/officeDocument/2006/relationships/image" Target="../media/image17.png"/><Relationship Id="rId16" Type="http://schemas.openxmlformats.org/officeDocument/2006/relationships/hyperlink" Target="https://www.castsoftware.com/hubfs/logos/PoweredByCast_WB-ReA.png" TargetMode="External"/><Relationship Id="rId20" Type="http://schemas.openxmlformats.org/officeDocument/2006/relationships/hyperlink" Target="https://www.castsoftware.com/hubfs/logos/PoweredByCast_WB-ReC.eps" TargetMode="External"/><Relationship Id="rId29" Type="http://schemas.openxmlformats.org/officeDocument/2006/relationships/hyperlink" Target="https://www.castsoftware.com/hubfs/logos/PoweredByCast_BB-ReC.eps" TargetMode="External"/><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6.svg"/><Relationship Id="rId24" Type="http://schemas.openxmlformats.org/officeDocument/2006/relationships/hyperlink" Target="https://www.castsoftware.com/hubfs/logos/PoweredByCast_BB-ReA.svg" TargetMode="External"/><Relationship Id="rId5" Type="http://schemas.openxmlformats.org/officeDocument/2006/relationships/image" Target="../media/image20.svg"/><Relationship Id="rId15" Type="http://schemas.openxmlformats.org/officeDocument/2006/relationships/hyperlink" Target="https://www.castsoftware.com/hubfs/logos/PoweredByCast_WB-ReA.svg" TargetMode="External"/><Relationship Id="rId23" Type="http://schemas.openxmlformats.org/officeDocument/2006/relationships/hyperlink" Target="https://www.castsoftware.com/hubfs/logos/PoweredByCast_BB-ReA.eps" TargetMode="External"/><Relationship Id="rId28" Type="http://schemas.openxmlformats.org/officeDocument/2006/relationships/hyperlink" Target="https://www.castsoftware.com/hubfs/logos/PoweredByCast_BB-ReB.png" TargetMode="External"/><Relationship Id="rId10" Type="http://schemas.openxmlformats.org/officeDocument/2006/relationships/image" Target="../media/image25.png"/><Relationship Id="rId19" Type="http://schemas.openxmlformats.org/officeDocument/2006/relationships/hyperlink" Target="https://www.castsoftware.com/hubfs/logos/PoweredByCast_WB-ReB.png" TargetMode="External"/><Relationship Id="rId31" Type="http://schemas.openxmlformats.org/officeDocument/2006/relationships/hyperlink" Target="https://www.castsoftware.com/hubfs/logos/PoweredByCast_BB-ReC.png" TargetMode="External"/><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hyperlink" Target="https://www.castsoftware.com/hubfs/logos/PoweredByCast_WB-ReA.eps" TargetMode="External"/><Relationship Id="rId22" Type="http://schemas.openxmlformats.org/officeDocument/2006/relationships/hyperlink" Target="https://www.castsoftware.com/hubfs/logos/PoweredByCast_WB-ReC.png" TargetMode="External"/><Relationship Id="rId27" Type="http://schemas.openxmlformats.org/officeDocument/2006/relationships/hyperlink" Target="https://www.castsoftware.com/hubfs/logos/PoweredByCast_BB-ReB.svg" TargetMode="External"/><Relationship Id="rId30" Type="http://schemas.openxmlformats.org/officeDocument/2006/relationships/hyperlink" Target="https://www.castsoftware.com/hubfs/logos/PoweredByCast_BB-ReC.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3895-B169-B02A-6B62-51D9EFFC68F5}"/>
              </a:ext>
            </a:extLst>
          </p:cNvPr>
          <p:cNvSpPr>
            <a:spLocks noGrp="1"/>
          </p:cNvSpPr>
          <p:nvPr>
            <p:ph type="ctrTitle"/>
          </p:nvPr>
        </p:nvSpPr>
        <p:spPr/>
        <p:txBody>
          <a:bodyPr anchor="b">
            <a:normAutofit fontScale="90000"/>
          </a:bodyPr>
          <a:lstStyle/>
          <a:p>
            <a:r>
              <a:rPr lang="en-US" sz="5600" dirty="0"/>
              <a:t>Powered by CAST</a:t>
            </a:r>
            <a:br>
              <a:rPr lang="en-US" sz="5400" dirty="0"/>
            </a:br>
            <a:r>
              <a:rPr lang="en-US" sz="4400" dirty="0">
                <a:solidFill>
                  <a:srgbClr val="38BAF4"/>
                </a:solidFill>
              </a:rPr>
              <a:t>Logos for CAST Partners</a:t>
            </a:r>
            <a:endParaRPr lang="en-US" sz="5400" dirty="0"/>
          </a:p>
        </p:txBody>
      </p:sp>
      <p:sp>
        <p:nvSpPr>
          <p:cNvPr id="3" name="Subtitle 2">
            <a:extLst>
              <a:ext uri="{FF2B5EF4-FFF2-40B4-BE49-F238E27FC236}">
                <a16:creationId xmlns:a16="http://schemas.microsoft.com/office/drawing/2014/main" id="{C925E61E-E201-1693-4DA0-81779D774A5D}"/>
              </a:ext>
            </a:extLst>
          </p:cNvPr>
          <p:cNvSpPr>
            <a:spLocks noGrp="1"/>
          </p:cNvSpPr>
          <p:nvPr>
            <p:ph type="subTitle" idx="1"/>
          </p:nvPr>
        </p:nvSpPr>
        <p:spPr/>
        <p:txBody>
          <a:bodyPr/>
          <a:lstStyle/>
          <a:p>
            <a:r>
              <a:rPr lang="en-US" dirty="0"/>
              <a:t>October 2023</a:t>
            </a:r>
          </a:p>
        </p:txBody>
      </p:sp>
    </p:spTree>
    <p:extLst>
      <p:ext uri="{BB962C8B-B14F-4D97-AF65-F5344CB8AC3E}">
        <p14:creationId xmlns:p14="http://schemas.microsoft.com/office/powerpoint/2010/main" val="285366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BC88-C370-6808-66B9-F22C35D9F891}"/>
              </a:ext>
            </a:extLst>
          </p:cNvPr>
          <p:cNvSpPr>
            <a:spLocks noGrp="1"/>
          </p:cNvSpPr>
          <p:nvPr>
            <p:ph type="title"/>
          </p:nvPr>
        </p:nvSpPr>
        <p:spPr/>
        <p:txBody>
          <a:bodyPr/>
          <a:lstStyle/>
          <a:p>
            <a:r>
              <a:rPr lang="en-US" dirty="0"/>
              <a:t>Conditional use of Powered By CAST logos</a:t>
            </a:r>
            <a:endParaRPr lang="en-US" dirty="0">
              <a:solidFill>
                <a:schemeClr val="tx1"/>
              </a:solidFill>
            </a:endParaRPr>
          </a:p>
        </p:txBody>
      </p:sp>
      <p:sp>
        <p:nvSpPr>
          <p:cNvPr id="11" name="Rectangle: Rounded Corners 10">
            <a:extLst>
              <a:ext uri="{FF2B5EF4-FFF2-40B4-BE49-F238E27FC236}">
                <a16:creationId xmlns:a16="http://schemas.microsoft.com/office/drawing/2014/main" id="{CC595C42-E161-1D1E-CA78-7DCE576038BC}"/>
              </a:ext>
            </a:extLst>
          </p:cNvPr>
          <p:cNvSpPr/>
          <p:nvPr/>
        </p:nvSpPr>
        <p:spPr>
          <a:xfrm>
            <a:off x="644624" y="1502630"/>
            <a:ext cx="5274745" cy="4366542"/>
          </a:xfrm>
          <a:prstGeom prst="roundRect">
            <a:avLst>
              <a:gd name="adj" fmla="val 4654"/>
            </a:avLst>
          </a:prstGeom>
          <a:solidFill>
            <a:srgbClr val="F3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21">
            <a:extLst>
              <a:ext uri="{FF2B5EF4-FFF2-40B4-BE49-F238E27FC236}">
                <a16:creationId xmlns:a16="http://schemas.microsoft.com/office/drawing/2014/main" id="{D85C9ACE-1691-4660-1686-192C63F72D0C}"/>
              </a:ext>
            </a:extLst>
          </p:cNvPr>
          <p:cNvSpPr/>
          <p:nvPr/>
        </p:nvSpPr>
        <p:spPr>
          <a:xfrm>
            <a:off x="644640" y="1754379"/>
            <a:ext cx="102394" cy="641808"/>
          </a:xfrm>
          <a:custGeom>
            <a:avLst/>
            <a:gdLst/>
            <a:ahLst/>
            <a:cxnLst/>
            <a:rect l="l" t="t" r="r" b="b"/>
            <a:pathLst>
              <a:path w="152400" h="1577339">
                <a:moveTo>
                  <a:pt x="151827" y="0"/>
                </a:moveTo>
                <a:lnTo>
                  <a:pt x="0" y="0"/>
                </a:lnTo>
                <a:lnTo>
                  <a:pt x="0" y="1577260"/>
                </a:lnTo>
                <a:lnTo>
                  <a:pt x="151827" y="1577260"/>
                </a:lnTo>
                <a:lnTo>
                  <a:pt x="151827" y="0"/>
                </a:lnTo>
                <a:close/>
              </a:path>
            </a:pathLst>
          </a:custGeom>
          <a:solidFill>
            <a:schemeClr val="accent3"/>
          </a:solidFill>
        </p:spPr>
        <p:txBody>
          <a:bodyPr wrap="square" lIns="0" tIns="0" rIns="0" bIns="0" rtlCol="0"/>
          <a:lstStyle/>
          <a:p>
            <a:endParaRPr/>
          </a:p>
        </p:txBody>
      </p:sp>
      <p:sp>
        <p:nvSpPr>
          <p:cNvPr id="13" name="object 6">
            <a:extLst>
              <a:ext uri="{FF2B5EF4-FFF2-40B4-BE49-F238E27FC236}">
                <a16:creationId xmlns:a16="http://schemas.microsoft.com/office/drawing/2014/main" id="{6BAF306F-0AFA-078E-17D7-E476FB78F31E}"/>
              </a:ext>
            </a:extLst>
          </p:cNvPr>
          <p:cNvSpPr txBox="1"/>
          <p:nvPr/>
        </p:nvSpPr>
        <p:spPr>
          <a:xfrm>
            <a:off x="936438" y="1872295"/>
            <a:ext cx="2776989" cy="373244"/>
          </a:xfrm>
          <a:prstGeom prst="rect">
            <a:avLst/>
          </a:prstGeom>
          <a:noFill/>
        </p:spPr>
        <p:txBody>
          <a:bodyPr vert="horz" wrap="square" lIns="0" tIns="12065" rIns="0" bIns="0" rtlCol="0" anchor="ctr">
            <a:spAutoFit/>
          </a:bodyPr>
          <a:lstStyle/>
          <a:p>
            <a:pPr marL="12700" marR="5080">
              <a:lnSpc>
                <a:spcPct val="100600"/>
              </a:lnSpc>
              <a:spcBef>
                <a:spcPts val="95"/>
              </a:spcBef>
            </a:pPr>
            <a:r>
              <a:rPr lang="en-US" sz="2400" b="1" spc="-20" dirty="0">
                <a:solidFill>
                  <a:srgbClr val="002F4A"/>
                </a:solidFill>
                <a:latin typeface="Gotham"/>
                <a:cs typeface="Gotham"/>
              </a:rPr>
              <a:t>Intended use</a:t>
            </a:r>
            <a:endParaRPr sz="2400" dirty="0">
              <a:solidFill>
                <a:srgbClr val="002F4A"/>
              </a:solidFill>
              <a:latin typeface="Gotham"/>
              <a:cs typeface="Gotham"/>
            </a:endParaRPr>
          </a:p>
        </p:txBody>
      </p:sp>
      <p:sp>
        <p:nvSpPr>
          <p:cNvPr id="16" name="TextBox 15">
            <a:extLst>
              <a:ext uri="{FF2B5EF4-FFF2-40B4-BE49-F238E27FC236}">
                <a16:creationId xmlns:a16="http://schemas.microsoft.com/office/drawing/2014/main" id="{74773965-9789-ED40-C575-1F0E8F5DBA7D}"/>
              </a:ext>
            </a:extLst>
          </p:cNvPr>
          <p:cNvSpPr txBox="1"/>
          <p:nvPr/>
        </p:nvSpPr>
        <p:spPr>
          <a:xfrm>
            <a:off x="836729" y="2572487"/>
            <a:ext cx="4729296" cy="2945811"/>
          </a:xfrm>
          <a:prstGeom prst="rect">
            <a:avLst/>
          </a:prstGeom>
          <a:noFill/>
        </p:spPr>
        <p:txBody>
          <a:bodyPr wrap="square" rtlCol="0">
            <a:noAutofit/>
          </a:bodyPr>
          <a:lstStyle/>
          <a:p>
            <a:pPr marL="231775" indent="-231775" algn="l">
              <a:lnSpc>
                <a:spcPct val="110000"/>
              </a:lnSpc>
              <a:spcAft>
                <a:spcPts val="1200"/>
              </a:spcAft>
              <a:buSzPct val="120000"/>
              <a:buBlip>
                <a:blip r:embed="rId2">
                  <a:extLst>
                    <a:ext uri="{96DAC541-7B7A-43D3-8B79-37D633B846F1}">
                      <asvg:svgBlip xmlns:asvg="http://schemas.microsoft.com/office/drawing/2016/SVG/main" r:embed="rId3"/>
                    </a:ext>
                  </a:extLst>
                </a:blip>
              </a:buBlip>
            </a:pPr>
            <a:r>
              <a:rPr lang="en-US" sz="1300" b="1" dirty="0">
                <a:solidFill>
                  <a:schemeClr val="accent5"/>
                </a:solidFill>
              </a:rPr>
              <a:t>Who</a:t>
            </a:r>
            <a:r>
              <a:rPr lang="en-US" sz="1300" dirty="0">
                <a:solidFill>
                  <a:schemeClr val="accent1">
                    <a:lumMod val="85000"/>
                    <a:lumOff val="15000"/>
                  </a:schemeClr>
                </a:solidFill>
              </a:rPr>
              <a:t>: CAST Partners who are embedding, re-selling, or jointly selling a CAST product may use the logos.</a:t>
            </a:r>
          </a:p>
          <a:p>
            <a:pPr marL="231775" indent="-231775" algn="l">
              <a:lnSpc>
                <a:spcPct val="110000"/>
              </a:lnSpc>
              <a:spcAft>
                <a:spcPts val="1200"/>
              </a:spcAft>
              <a:buSzPct val="120000"/>
              <a:buBlip>
                <a:blip r:embed="rId2">
                  <a:extLst>
                    <a:ext uri="{96DAC541-7B7A-43D3-8B79-37D633B846F1}">
                      <asvg:svgBlip xmlns:asvg="http://schemas.microsoft.com/office/drawing/2016/SVG/main" r:embed="rId3"/>
                    </a:ext>
                  </a:extLst>
                </a:blip>
              </a:buBlip>
            </a:pPr>
            <a:r>
              <a:rPr lang="en-US" sz="1300" b="1" dirty="0">
                <a:solidFill>
                  <a:schemeClr val="accent5"/>
                </a:solidFill>
              </a:rPr>
              <a:t>When</a:t>
            </a:r>
            <a:r>
              <a:rPr lang="en-US" sz="1300" dirty="0">
                <a:solidFill>
                  <a:schemeClr val="accent1">
                    <a:lumMod val="85000"/>
                    <a:lumOff val="15000"/>
                  </a:schemeClr>
                </a:solidFill>
              </a:rPr>
              <a:t>: Software intelligence produced by at least one CAST product is included or embedded into the Partner product or service offering.</a:t>
            </a:r>
          </a:p>
          <a:p>
            <a:pPr marL="231775" indent="-231775" algn="l">
              <a:lnSpc>
                <a:spcPct val="110000"/>
              </a:lnSpc>
              <a:spcAft>
                <a:spcPts val="1200"/>
              </a:spcAft>
              <a:buSzPct val="120000"/>
              <a:buBlip>
                <a:blip r:embed="rId2">
                  <a:extLst>
                    <a:ext uri="{96DAC541-7B7A-43D3-8B79-37D633B846F1}">
                      <asvg:svgBlip xmlns:asvg="http://schemas.microsoft.com/office/drawing/2016/SVG/main" r:embed="rId3"/>
                    </a:ext>
                  </a:extLst>
                </a:blip>
              </a:buBlip>
            </a:pPr>
            <a:r>
              <a:rPr lang="en-US" sz="1300" b="1" dirty="0">
                <a:solidFill>
                  <a:schemeClr val="accent5"/>
                </a:solidFill>
              </a:rPr>
              <a:t>What</a:t>
            </a:r>
            <a:r>
              <a:rPr lang="en-US" sz="1300" dirty="0">
                <a:solidFill>
                  <a:schemeClr val="accent1">
                    <a:lumMod val="85000"/>
                    <a:lumOff val="15000"/>
                  </a:schemeClr>
                </a:solidFill>
              </a:rPr>
              <a:t>: A choice of round and rectangular logos, available in prescribed colors. The choice is solely by Partner based on where logo is used.</a:t>
            </a:r>
          </a:p>
          <a:p>
            <a:pPr marL="231775" indent="-231775" algn="l">
              <a:lnSpc>
                <a:spcPct val="110000"/>
              </a:lnSpc>
              <a:spcAft>
                <a:spcPts val="1200"/>
              </a:spcAft>
              <a:buSzPct val="120000"/>
              <a:buBlip>
                <a:blip r:embed="rId2">
                  <a:extLst>
                    <a:ext uri="{96DAC541-7B7A-43D3-8B79-37D633B846F1}">
                      <asvg:svgBlip xmlns:asvg="http://schemas.microsoft.com/office/drawing/2016/SVG/main" r:embed="rId3"/>
                    </a:ext>
                  </a:extLst>
                </a:blip>
              </a:buBlip>
            </a:pPr>
            <a:r>
              <a:rPr lang="en-US" sz="1300" b="1" dirty="0">
                <a:solidFill>
                  <a:schemeClr val="accent5"/>
                </a:solidFill>
              </a:rPr>
              <a:t>Where</a:t>
            </a:r>
            <a:r>
              <a:rPr lang="en-US" sz="1300" dirty="0">
                <a:solidFill>
                  <a:schemeClr val="accent1">
                    <a:lumMod val="85000"/>
                    <a:lumOff val="15000"/>
                  </a:schemeClr>
                </a:solidFill>
              </a:rPr>
              <a:t>: For use on web pages, presentations, decks, brochures, merchandize, and/or any other promotional, marketing, sales, or support content.</a:t>
            </a:r>
          </a:p>
        </p:txBody>
      </p:sp>
      <p:sp>
        <p:nvSpPr>
          <p:cNvPr id="19" name="Rectangle: Rounded Corners 18">
            <a:extLst>
              <a:ext uri="{FF2B5EF4-FFF2-40B4-BE49-F238E27FC236}">
                <a16:creationId xmlns:a16="http://schemas.microsoft.com/office/drawing/2014/main" id="{7B92EAB7-9ED2-A722-B7FF-B796905F50BD}"/>
              </a:ext>
            </a:extLst>
          </p:cNvPr>
          <p:cNvSpPr/>
          <p:nvPr/>
        </p:nvSpPr>
        <p:spPr>
          <a:xfrm>
            <a:off x="6272615" y="1492269"/>
            <a:ext cx="5274745" cy="4366542"/>
          </a:xfrm>
          <a:prstGeom prst="roundRect">
            <a:avLst>
              <a:gd name="adj" fmla="val 4654"/>
            </a:avLst>
          </a:prstGeom>
          <a:solidFill>
            <a:srgbClr val="F3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bject 21">
            <a:extLst>
              <a:ext uri="{FF2B5EF4-FFF2-40B4-BE49-F238E27FC236}">
                <a16:creationId xmlns:a16="http://schemas.microsoft.com/office/drawing/2014/main" id="{31DBEEA9-439B-995E-A67B-37CCBB8CBE42}"/>
              </a:ext>
            </a:extLst>
          </p:cNvPr>
          <p:cNvSpPr/>
          <p:nvPr/>
        </p:nvSpPr>
        <p:spPr>
          <a:xfrm>
            <a:off x="6272631" y="1744018"/>
            <a:ext cx="102394" cy="641808"/>
          </a:xfrm>
          <a:custGeom>
            <a:avLst/>
            <a:gdLst/>
            <a:ahLst/>
            <a:cxnLst/>
            <a:rect l="l" t="t" r="r" b="b"/>
            <a:pathLst>
              <a:path w="152400" h="1577339">
                <a:moveTo>
                  <a:pt x="151827" y="0"/>
                </a:moveTo>
                <a:lnTo>
                  <a:pt x="0" y="0"/>
                </a:lnTo>
                <a:lnTo>
                  <a:pt x="0" y="1577260"/>
                </a:lnTo>
                <a:lnTo>
                  <a:pt x="151827" y="1577260"/>
                </a:lnTo>
                <a:lnTo>
                  <a:pt x="151827" y="0"/>
                </a:lnTo>
                <a:close/>
              </a:path>
            </a:pathLst>
          </a:custGeom>
          <a:solidFill>
            <a:schemeClr val="accent3"/>
          </a:solidFill>
        </p:spPr>
        <p:txBody>
          <a:bodyPr wrap="square" lIns="0" tIns="0" rIns="0" bIns="0" rtlCol="0"/>
          <a:lstStyle/>
          <a:p>
            <a:endParaRPr/>
          </a:p>
        </p:txBody>
      </p:sp>
      <p:sp>
        <p:nvSpPr>
          <p:cNvPr id="22" name="object 6">
            <a:extLst>
              <a:ext uri="{FF2B5EF4-FFF2-40B4-BE49-F238E27FC236}">
                <a16:creationId xmlns:a16="http://schemas.microsoft.com/office/drawing/2014/main" id="{540BF5B7-4BAC-1088-F36F-5BC6BD666C3E}"/>
              </a:ext>
            </a:extLst>
          </p:cNvPr>
          <p:cNvSpPr txBox="1"/>
          <p:nvPr/>
        </p:nvSpPr>
        <p:spPr>
          <a:xfrm>
            <a:off x="6564429" y="1861934"/>
            <a:ext cx="2776989" cy="373244"/>
          </a:xfrm>
          <a:prstGeom prst="rect">
            <a:avLst/>
          </a:prstGeom>
          <a:noFill/>
        </p:spPr>
        <p:txBody>
          <a:bodyPr vert="horz" wrap="square" lIns="0" tIns="12065" rIns="0" bIns="0" rtlCol="0" anchor="ctr">
            <a:spAutoFit/>
          </a:bodyPr>
          <a:lstStyle/>
          <a:p>
            <a:pPr marL="12700" marR="5080">
              <a:lnSpc>
                <a:spcPct val="100600"/>
              </a:lnSpc>
              <a:spcBef>
                <a:spcPts val="95"/>
              </a:spcBef>
            </a:pPr>
            <a:r>
              <a:rPr lang="en-US" sz="2400" b="1" spc="-20" dirty="0">
                <a:solidFill>
                  <a:srgbClr val="002F4A"/>
                </a:solidFill>
                <a:latin typeface="Gotham"/>
                <a:cs typeface="Gotham"/>
              </a:rPr>
              <a:t>Usage requirements</a:t>
            </a:r>
            <a:endParaRPr sz="2400" dirty="0">
              <a:solidFill>
                <a:srgbClr val="002F4A"/>
              </a:solidFill>
              <a:latin typeface="Gotham"/>
              <a:cs typeface="Gotham"/>
            </a:endParaRPr>
          </a:p>
        </p:txBody>
      </p:sp>
      <p:sp>
        <p:nvSpPr>
          <p:cNvPr id="23" name="TextBox 22">
            <a:extLst>
              <a:ext uri="{FF2B5EF4-FFF2-40B4-BE49-F238E27FC236}">
                <a16:creationId xmlns:a16="http://schemas.microsoft.com/office/drawing/2014/main" id="{FB946087-3965-561E-1B7C-0E3EF371F56E}"/>
              </a:ext>
            </a:extLst>
          </p:cNvPr>
          <p:cNvSpPr txBox="1"/>
          <p:nvPr/>
        </p:nvSpPr>
        <p:spPr>
          <a:xfrm>
            <a:off x="6515520" y="2562126"/>
            <a:ext cx="4729296" cy="2945811"/>
          </a:xfrm>
          <a:prstGeom prst="rect">
            <a:avLst/>
          </a:prstGeom>
          <a:noFill/>
        </p:spPr>
        <p:txBody>
          <a:bodyPr wrap="square" rtlCol="0">
            <a:noAutofit/>
          </a:bodyPr>
          <a:lstStyle/>
          <a:p>
            <a:pPr marL="231775" indent="-231775" algn="l">
              <a:lnSpc>
                <a:spcPct val="110000"/>
              </a:lnSpc>
              <a:spcAft>
                <a:spcPts val="1200"/>
              </a:spcAft>
              <a:buSzPct val="120000"/>
              <a:buBlip>
                <a:blip r:embed="rId2">
                  <a:extLst>
                    <a:ext uri="{96DAC541-7B7A-43D3-8B79-37D633B846F1}">
                      <asvg:svgBlip xmlns:asvg="http://schemas.microsoft.com/office/drawing/2016/SVG/main" r:embed="rId3"/>
                    </a:ext>
                  </a:extLst>
                </a:blip>
              </a:buBlip>
            </a:pPr>
            <a:r>
              <a:rPr lang="en-US" sz="1300" b="1" dirty="0">
                <a:solidFill>
                  <a:schemeClr val="accent5"/>
                </a:solidFill>
              </a:rPr>
              <a:t>Permission</a:t>
            </a:r>
            <a:r>
              <a:rPr lang="en-US" sz="1300" dirty="0">
                <a:solidFill>
                  <a:schemeClr val="accent1">
                    <a:lumMod val="85000"/>
                    <a:lumOff val="15000"/>
                  </a:schemeClr>
                </a:solidFill>
              </a:rPr>
              <a:t>: Logo may be used without specific written permission from CAST under below terms.</a:t>
            </a:r>
          </a:p>
          <a:p>
            <a:pPr marL="231775" indent="-231775" algn="l">
              <a:lnSpc>
                <a:spcPct val="110000"/>
              </a:lnSpc>
              <a:spcAft>
                <a:spcPts val="1200"/>
              </a:spcAft>
              <a:buSzPct val="120000"/>
              <a:buBlip>
                <a:blip r:embed="rId2">
                  <a:extLst>
                    <a:ext uri="{96DAC541-7B7A-43D3-8B79-37D633B846F1}">
                      <asvg:svgBlip xmlns:asvg="http://schemas.microsoft.com/office/drawing/2016/SVG/main" r:embed="rId3"/>
                    </a:ext>
                  </a:extLst>
                </a:blip>
              </a:buBlip>
            </a:pPr>
            <a:r>
              <a:rPr lang="en-US" sz="1300" b="1" dirty="0">
                <a:solidFill>
                  <a:schemeClr val="accent5"/>
                </a:solidFill>
              </a:rPr>
              <a:t>Goodwill</a:t>
            </a:r>
            <a:r>
              <a:rPr lang="en-US" sz="1300" dirty="0">
                <a:solidFill>
                  <a:schemeClr val="accent1">
                    <a:lumMod val="85000"/>
                    <a:lumOff val="15000"/>
                  </a:schemeClr>
                </a:solidFill>
              </a:rPr>
              <a:t>: The use must not be detrimental, harmful or damaging to the value of any of the CAST trademarks, brands, integrity, reputation or goodwill, as determined by CAST in its sole discretion.</a:t>
            </a:r>
          </a:p>
          <a:p>
            <a:pPr marL="231775" indent="-231775" algn="l">
              <a:lnSpc>
                <a:spcPct val="110000"/>
              </a:lnSpc>
              <a:spcAft>
                <a:spcPts val="1200"/>
              </a:spcAft>
              <a:buSzPct val="120000"/>
              <a:buBlip>
                <a:blip r:embed="rId2">
                  <a:extLst>
                    <a:ext uri="{96DAC541-7B7A-43D3-8B79-37D633B846F1}">
                      <asvg:svgBlip xmlns:asvg="http://schemas.microsoft.com/office/drawing/2016/SVG/main" r:embed="rId3"/>
                    </a:ext>
                  </a:extLst>
                </a:blip>
              </a:buBlip>
            </a:pPr>
            <a:r>
              <a:rPr lang="en-US" sz="1300" b="1" dirty="0">
                <a:solidFill>
                  <a:schemeClr val="accent5"/>
                </a:solidFill>
              </a:rPr>
              <a:t>Reference</a:t>
            </a:r>
            <a:r>
              <a:rPr lang="en-US" sz="1300" dirty="0">
                <a:solidFill>
                  <a:schemeClr val="accent1">
                    <a:lumMod val="85000"/>
                    <a:lumOff val="15000"/>
                  </a:schemeClr>
                </a:solidFill>
              </a:rPr>
              <a:t>: Logo must be a "clickable" link that leads directly to </a:t>
            </a:r>
            <a:r>
              <a:rPr lang="en-US" sz="1300" dirty="0">
                <a:solidFill>
                  <a:srgbClr val="262626"/>
                </a:solidFill>
                <a:hlinkClick r:id="rId4">
                  <a:extLst>
                    <a:ext uri="{A12FA001-AC4F-418D-AE19-62706E023703}">
                      <ahyp:hlinkClr xmlns:ahyp="http://schemas.microsoft.com/office/drawing/2018/hyperlinkcolor" val="tx"/>
                    </a:ext>
                  </a:extLst>
                </a:hlinkClick>
              </a:rPr>
              <a:t>www.castsoftware.com</a:t>
            </a:r>
            <a:r>
              <a:rPr lang="en-US" sz="1300" dirty="0">
                <a:solidFill>
                  <a:schemeClr val="accent1">
                    <a:lumMod val="85000"/>
                    <a:lumOff val="15000"/>
                  </a:schemeClr>
                </a:solidFill>
              </a:rPr>
              <a:t>.</a:t>
            </a:r>
          </a:p>
          <a:p>
            <a:pPr marL="231775" indent="-231775" algn="l">
              <a:lnSpc>
                <a:spcPct val="110000"/>
              </a:lnSpc>
              <a:spcAft>
                <a:spcPts val="1200"/>
              </a:spcAft>
              <a:buSzPct val="120000"/>
              <a:buBlip>
                <a:blip r:embed="rId2">
                  <a:extLst>
                    <a:ext uri="{96DAC541-7B7A-43D3-8B79-37D633B846F1}">
                      <asvg:svgBlip xmlns:asvg="http://schemas.microsoft.com/office/drawing/2016/SVG/main" r:embed="rId3"/>
                    </a:ext>
                  </a:extLst>
                </a:blip>
              </a:buBlip>
            </a:pPr>
            <a:r>
              <a:rPr lang="en-US" sz="1300" b="1" dirty="0">
                <a:solidFill>
                  <a:schemeClr val="accent5"/>
                </a:solidFill>
              </a:rPr>
              <a:t>Currency</a:t>
            </a:r>
            <a:r>
              <a:rPr lang="en-US" sz="1300" dirty="0">
                <a:solidFill>
                  <a:schemeClr val="accent1">
                    <a:lumMod val="85000"/>
                    <a:lumOff val="15000"/>
                  </a:schemeClr>
                </a:solidFill>
              </a:rPr>
              <a:t>: Partner has an unexpired agreement with CAST for using, embedding, re-selling, or jointly selling of CAST products, in good standing.</a:t>
            </a:r>
          </a:p>
        </p:txBody>
      </p:sp>
    </p:spTree>
    <p:extLst>
      <p:ext uri="{BB962C8B-B14F-4D97-AF65-F5344CB8AC3E}">
        <p14:creationId xmlns:p14="http://schemas.microsoft.com/office/powerpoint/2010/main" val="334725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BB1BE8-CFB6-ED87-E218-563F8B959B62}"/>
              </a:ext>
            </a:extLst>
          </p:cNvPr>
          <p:cNvSpPr/>
          <p:nvPr/>
        </p:nvSpPr>
        <p:spPr>
          <a:xfrm>
            <a:off x="0" y="342900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4">
            <a:extLst>
              <a:ext uri="{FF2B5EF4-FFF2-40B4-BE49-F238E27FC236}">
                <a16:creationId xmlns:a16="http://schemas.microsoft.com/office/drawing/2014/main" id="{59C87194-F720-8232-12B0-1F165A02CA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41399" y="4243652"/>
            <a:ext cx="1783328" cy="1636249"/>
          </a:xfrm>
          <a:prstGeom prst="rect">
            <a:avLst/>
          </a:prstGeom>
        </p:spPr>
      </p:pic>
      <p:pic>
        <p:nvPicPr>
          <p:cNvPr id="6" name="Picture 39">
            <a:extLst>
              <a:ext uri="{FF2B5EF4-FFF2-40B4-BE49-F238E27FC236}">
                <a16:creationId xmlns:a16="http://schemas.microsoft.com/office/drawing/2014/main" id="{B91BBD44-AB9C-C6E3-8C10-39AB0597F0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75314" y="4253130"/>
            <a:ext cx="1786050" cy="1638746"/>
          </a:xfrm>
          <a:prstGeom prst="rect">
            <a:avLst/>
          </a:prstGeom>
        </p:spPr>
      </p:pic>
      <p:pic>
        <p:nvPicPr>
          <p:cNvPr id="7" name="Picture 60">
            <a:extLst>
              <a:ext uri="{FF2B5EF4-FFF2-40B4-BE49-F238E27FC236}">
                <a16:creationId xmlns:a16="http://schemas.microsoft.com/office/drawing/2014/main" id="{E348A084-4BF7-0C56-F7F5-5DE3A39750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202975" y="4239690"/>
            <a:ext cx="1786050" cy="1638746"/>
          </a:xfrm>
          <a:prstGeom prst="rect">
            <a:avLst/>
          </a:prstGeom>
        </p:spPr>
      </p:pic>
      <p:pic>
        <p:nvPicPr>
          <p:cNvPr id="9" name="Picture 44">
            <a:extLst>
              <a:ext uri="{FF2B5EF4-FFF2-40B4-BE49-F238E27FC236}">
                <a16:creationId xmlns:a16="http://schemas.microsoft.com/office/drawing/2014/main" id="{4AF4C77B-8917-DAE4-3B2F-EC83DC3D73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889244" y="817883"/>
            <a:ext cx="1758189" cy="1613183"/>
          </a:xfrm>
          <a:prstGeom prst="rect">
            <a:avLst/>
          </a:prstGeom>
        </p:spPr>
      </p:pic>
      <p:pic>
        <p:nvPicPr>
          <p:cNvPr id="10" name="Picture 50">
            <a:extLst>
              <a:ext uri="{FF2B5EF4-FFF2-40B4-BE49-F238E27FC236}">
                <a16:creationId xmlns:a16="http://schemas.microsoft.com/office/drawing/2014/main" id="{C1A3781F-974C-1412-2283-29F910B931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566538" y="813703"/>
            <a:ext cx="1758189" cy="1613183"/>
          </a:xfrm>
          <a:prstGeom prst="rect">
            <a:avLst/>
          </a:prstGeom>
        </p:spPr>
      </p:pic>
      <p:pic>
        <p:nvPicPr>
          <p:cNvPr id="14" name="Picture 53">
            <a:extLst>
              <a:ext uri="{FF2B5EF4-FFF2-40B4-BE49-F238E27FC236}">
                <a16:creationId xmlns:a16="http://schemas.microsoft.com/office/drawing/2014/main" id="{58704F7B-43E1-259F-F42C-93084D5160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216904" y="813703"/>
            <a:ext cx="1758189" cy="1613183"/>
          </a:xfrm>
          <a:prstGeom prst="rect">
            <a:avLst/>
          </a:prstGeom>
        </p:spPr>
      </p:pic>
      <p:sp>
        <p:nvSpPr>
          <p:cNvPr id="15" name="TextBox 14">
            <a:extLst>
              <a:ext uri="{FF2B5EF4-FFF2-40B4-BE49-F238E27FC236}">
                <a16:creationId xmlns:a16="http://schemas.microsoft.com/office/drawing/2014/main" id="{18EF62B1-8E1A-AC44-3F75-C434AFBA556D}"/>
              </a:ext>
            </a:extLst>
          </p:cNvPr>
          <p:cNvSpPr txBox="1"/>
          <p:nvPr/>
        </p:nvSpPr>
        <p:spPr>
          <a:xfrm>
            <a:off x="1808480" y="335280"/>
            <a:ext cx="1188720" cy="307777"/>
          </a:xfrm>
          <a:prstGeom prst="rect">
            <a:avLst/>
          </a:prstGeom>
          <a:noFill/>
        </p:spPr>
        <p:txBody>
          <a:bodyPr wrap="square" rtlCol="0">
            <a:spAutoFit/>
          </a:bodyPr>
          <a:lstStyle/>
          <a:p>
            <a:pPr algn="ctr"/>
            <a:r>
              <a:rPr lang="en-US" sz="1400" dirty="0">
                <a:solidFill>
                  <a:schemeClr val="bg1">
                    <a:lumMod val="65000"/>
                  </a:schemeClr>
                </a:solidFill>
              </a:rPr>
              <a:t>WB-</a:t>
            </a:r>
            <a:r>
              <a:rPr lang="en-US" sz="1400" dirty="0" err="1">
                <a:solidFill>
                  <a:schemeClr val="bg1">
                    <a:lumMod val="65000"/>
                  </a:schemeClr>
                </a:solidFill>
              </a:rPr>
              <a:t>RoA</a:t>
            </a:r>
            <a:endParaRPr lang="en-US" sz="1400" dirty="0">
              <a:solidFill>
                <a:schemeClr val="bg1">
                  <a:lumMod val="65000"/>
                </a:schemeClr>
              </a:solidFill>
            </a:endParaRPr>
          </a:p>
        </p:txBody>
      </p:sp>
      <p:sp>
        <p:nvSpPr>
          <p:cNvPr id="17" name="TextBox 16">
            <a:extLst>
              <a:ext uri="{FF2B5EF4-FFF2-40B4-BE49-F238E27FC236}">
                <a16:creationId xmlns:a16="http://schemas.microsoft.com/office/drawing/2014/main" id="{6F54113E-AB58-FE18-80B3-396C0F3F9CBB}"/>
              </a:ext>
            </a:extLst>
          </p:cNvPr>
          <p:cNvSpPr txBox="1"/>
          <p:nvPr/>
        </p:nvSpPr>
        <p:spPr>
          <a:xfrm>
            <a:off x="5466080" y="345030"/>
            <a:ext cx="1188720" cy="307777"/>
          </a:xfrm>
          <a:prstGeom prst="rect">
            <a:avLst/>
          </a:prstGeom>
          <a:noFill/>
        </p:spPr>
        <p:txBody>
          <a:bodyPr wrap="square" rtlCol="0">
            <a:spAutoFit/>
          </a:bodyPr>
          <a:lstStyle/>
          <a:p>
            <a:pPr algn="ctr"/>
            <a:r>
              <a:rPr lang="en-US" sz="1400" dirty="0">
                <a:solidFill>
                  <a:schemeClr val="bg1">
                    <a:lumMod val="65000"/>
                  </a:schemeClr>
                </a:solidFill>
              </a:rPr>
              <a:t>WB-</a:t>
            </a:r>
            <a:r>
              <a:rPr lang="en-US" sz="1400" dirty="0" err="1">
                <a:solidFill>
                  <a:schemeClr val="bg1">
                    <a:lumMod val="65000"/>
                  </a:schemeClr>
                </a:solidFill>
              </a:rPr>
              <a:t>RoB</a:t>
            </a:r>
            <a:endParaRPr lang="en-US" sz="1400" dirty="0">
              <a:solidFill>
                <a:schemeClr val="bg1">
                  <a:lumMod val="65000"/>
                </a:schemeClr>
              </a:solidFill>
            </a:endParaRPr>
          </a:p>
        </p:txBody>
      </p:sp>
      <p:sp>
        <p:nvSpPr>
          <p:cNvPr id="18" name="TextBox 17">
            <a:extLst>
              <a:ext uri="{FF2B5EF4-FFF2-40B4-BE49-F238E27FC236}">
                <a16:creationId xmlns:a16="http://schemas.microsoft.com/office/drawing/2014/main" id="{7EF6441F-C243-D235-1FFC-BC747E70C184}"/>
              </a:ext>
            </a:extLst>
          </p:cNvPr>
          <p:cNvSpPr txBox="1"/>
          <p:nvPr/>
        </p:nvSpPr>
        <p:spPr>
          <a:xfrm>
            <a:off x="9154160" y="345439"/>
            <a:ext cx="1188720" cy="307777"/>
          </a:xfrm>
          <a:prstGeom prst="rect">
            <a:avLst/>
          </a:prstGeom>
          <a:noFill/>
        </p:spPr>
        <p:txBody>
          <a:bodyPr wrap="square" rtlCol="0">
            <a:spAutoFit/>
          </a:bodyPr>
          <a:lstStyle/>
          <a:p>
            <a:pPr algn="ctr"/>
            <a:r>
              <a:rPr lang="en-US" sz="1400" dirty="0">
                <a:solidFill>
                  <a:schemeClr val="bg1">
                    <a:lumMod val="65000"/>
                  </a:schemeClr>
                </a:solidFill>
              </a:rPr>
              <a:t>WB-</a:t>
            </a:r>
            <a:r>
              <a:rPr lang="en-US" sz="1400" dirty="0" err="1">
                <a:solidFill>
                  <a:schemeClr val="bg1">
                    <a:lumMod val="65000"/>
                  </a:schemeClr>
                </a:solidFill>
              </a:rPr>
              <a:t>RoC</a:t>
            </a:r>
            <a:endParaRPr lang="en-US" sz="1400" dirty="0">
              <a:solidFill>
                <a:schemeClr val="bg1">
                  <a:lumMod val="65000"/>
                </a:schemeClr>
              </a:solidFill>
            </a:endParaRPr>
          </a:p>
        </p:txBody>
      </p:sp>
      <p:sp>
        <p:nvSpPr>
          <p:cNvPr id="20" name="TextBox 19">
            <a:extLst>
              <a:ext uri="{FF2B5EF4-FFF2-40B4-BE49-F238E27FC236}">
                <a16:creationId xmlns:a16="http://schemas.microsoft.com/office/drawing/2014/main" id="{C11975E6-A5A4-E968-295F-F93C0A3F9009}"/>
              </a:ext>
            </a:extLst>
          </p:cNvPr>
          <p:cNvSpPr txBox="1"/>
          <p:nvPr/>
        </p:nvSpPr>
        <p:spPr>
          <a:xfrm>
            <a:off x="1808480" y="3738880"/>
            <a:ext cx="1188720" cy="307777"/>
          </a:xfrm>
          <a:prstGeom prst="rect">
            <a:avLst/>
          </a:prstGeom>
          <a:noFill/>
        </p:spPr>
        <p:txBody>
          <a:bodyPr wrap="square" rtlCol="0">
            <a:spAutoFit/>
          </a:bodyPr>
          <a:lstStyle/>
          <a:p>
            <a:pPr algn="ctr"/>
            <a:r>
              <a:rPr lang="en-US" sz="1400" dirty="0">
                <a:solidFill>
                  <a:schemeClr val="bg1">
                    <a:lumMod val="65000"/>
                  </a:schemeClr>
                </a:solidFill>
              </a:rPr>
              <a:t>BB-</a:t>
            </a:r>
            <a:r>
              <a:rPr lang="en-US" sz="1400" dirty="0" err="1">
                <a:solidFill>
                  <a:schemeClr val="bg1">
                    <a:lumMod val="65000"/>
                  </a:schemeClr>
                </a:solidFill>
              </a:rPr>
              <a:t>RoA</a:t>
            </a:r>
            <a:endParaRPr lang="en-US" sz="1400" dirty="0">
              <a:solidFill>
                <a:schemeClr val="bg1">
                  <a:lumMod val="65000"/>
                </a:schemeClr>
              </a:solidFill>
            </a:endParaRPr>
          </a:p>
        </p:txBody>
      </p:sp>
      <p:sp>
        <p:nvSpPr>
          <p:cNvPr id="24" name="TextBox 23">
            <a:extLst>
              <a:ext uri="{FF2B5EF4-FFF2-40B4-BE49-F238E27FC236}">
                <a16:creationId xmlns:a16="http://schemas.microsoft.com/office/drawing/2014/main" id="{B5362A6F-4CA3-70F7-6690-56C3DE7E9BBC}"/>
              </a:ext>
            </a:extLst>
          </p:cNvPr>
          <p:cNvSpPr txBox="1"/>
          <p:nvPr/>
        </p:nvSpPr>
        <p:spPr>
          <a:xfrm>
            <a:off x="5466080" y="3748630"/>
            <a:ext cx="1188720" cy="307777"/>
          </a:xfrm>
          <a:prstGeom prst="rect">
            <a:avLst/>
          </a:prstGeom>
          <a:noFill/>
        </p:spPr>
        <p:txBody>
          <a:bodyPr wrap="square" rtlCol="0">
            <a:spAutoFit/>
          </a:bodyPr>
          <a:lstStyle/>
          <a:p>
            <a:pPr algn="ctr"/>
            <a:r>
              <a:rPr lang="en-US" sz="1400" dirty="0">
                <a:solidFill>
                  <a:schemeClr val="bg1">
                    <a:lumMod val="65000"/>
                  </a:schemeClr>
                </a:solidFill>
              </a:rPr>
              <a:t>BB-</a:t>
            </a:r>
            <a:r>
              <a:rPr lang="en-US" sz="1400" dirty="0" err="1">
                <a:solidFill>
                  <a:schemeClr val="bg1">
                    <a:lumMod val="65000"/>
                  </a:schemeClr>
                </a:solidFill>
              </a:rPr>
              <a:t>RoB</a:t>
            </a:r>
            <a:endParaRPr lang="en-US" sz="1400" dirty="0">
              <a:solidFill>
                <a:schemeClr val="bg1">
                  <a:lumMod val="65000"/>
                </a:schemeClr>
              </a:solidFill>
            </a:endParaRPr>
          </a:p>
        </p:txBody>
      </p:sp>
      <p:sp>
        <p:nvSpPr>
          <p:cNvPr id="25" name="TextBox 24">
            <a:extLst>
              <a:ext uri="{FF2B5EF4-FFF2-40B4-BE49-F238E27FC236}">
                <a16:creationId xmlns:a16="http://schemas.microsoft.com/office/drawing/2014/main" id="{7FE7909D-FD12-C72A-0817-C72B5218298D}"/>
              </a:ext>
            </a:extLst>
          </p:cNvPr>
          <p:cNvSpPr txBox="1"/>
          <p:nvPr/>
        </p:nvSpPr>
        <p:spPr>
          <a:xfrm>
            <a:off x="9154160" y="3749039"/>
            <a:ext cx="1188720" cy="307777"/>
          </a:xfrm>
          <a:prstGeom prst="rect">
            <a:avLst/>
          </a:prstGeom>
          <a:noFill/>
        </p:spPr>
        <p:txBody>
          <a:bodyPr wrap="square" rtlCol="0">
            <a:spAutoFit/>
          </a:bodyPr>
          <a:lstStyle/>
          <a:p>
            <a:pPr algn="ctr"/>
            <a:r>
              <a:rPr lang="en-US" sz="1400" dirty="0">
                <a:solidFill>
                  <a:schemeClr val="bg1">
                    <a:lumMod val="65000"/>
                  </a:schemeClr>
                </a:solidFill>
              </a:rPr>
              <a:t>BB-</a:t>
            </a:r>
            <a:r>
              <a:rPr lang="en-US" sz="1400" dirty="0" err="1">
                <a:solidFill>
                  <a:schemeClr val="bg1">
                    <a:lumMod val="65000"/>
                  </a:schemeClr>
                </a:solidFill>
              </a:rPr>
              <a:t>RoC</a:t>
            </a:r>
            <a:endParaRPr lang="en-US" sz="1400" dirty="0">
              <a:solidFill>
                <a:schemeClr val="bg1">
                  <a:lumMod val="65000"/>
                </a:schemeClr>
              </a:solidFill>
            </a:endParaRPr>
          </a:p>
        </p:txBody>
      </p:sp>
      <p:grpSp>
        <p:nvGrpSpPr>
          <p:cNvPr id="27" name="Group 26">
            <a:extLst>
              <a:ext uri="{FF2B5EF4-FFF2-40B4-BE49-F238E27FC236}">
                <a16:creationId xmlns:a16="http://schemas.microsoft.com/office/drawing/2014/main" id="{816ED361-4439-A686-C33D-4AC6D94DA175}"/>
              </a:ext>
            </a:extLst>
          </p:cNvPr>
          <p:cNvGrpSpPr/>
          <p:nvPr/>
        </p:nvGrpSpPr>
        <p:grpSpPr>
          <a:xfrm>
            <a:off x="1548724" y="2797468"/>
            <a:ext cx="1781376" cy="277828"/>
            <a:chOff x="1523324" y="2492668"/>
            <a:chExt cx="1781376" cy="277828"/>
          </a:xfrm>
        </p:grpSpPr>
        <p:sp>
          <p:nvSpPr>
            <p:cNvPr id="28" name="Rectangle: Rounded Corners 27">
              <a:hlinkClick r:id="rId14"/>
              <a:extLst>
                <a:ext uri="{FF2B5EF4-FFF2-40B4-BE49-F238E27FC236}">
                  <a16:creationId xmlns:a16="http://schemas.microsoft.com/office/drawing/2014/main" id="{FF7D5F4B-6882-5BD2-4B24-ED533E0D8EA1}"/>
                </a:ext>
              </a:extLst>
            </p:cNvPr>
            <p:cNvSpPr/>
            <p:nvPr/>
          </p:nvSpPr>
          <p:spPr>
            <a:xfrm>
              <a:off x="152332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29" name="Rectangle: Rounded Corners 28">
              <a:hlinkClick r:id="rId15"/>
              <a:extLst>
                <a:ext uri="{FF2B5EF4-FFF2-40B4-BE49-F238E27FC236}">
                  <a16:creationId xmlns:a16="http://schemas.microsoft.com/office/drawing/2014/main" id="{49CD2235-76F0-DC5D-B036-323DA0D833D8}"/>
                </a:ext>
              </a:extLst>
            </p:cNvPr>
            <p:cNvSpPr/>
            <p:nvPr/>
          </p:nvSpPr>
          <p:spPr>
            <a:xfrm>
              <a:off x="213509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30" name="Rectangle: Rounded Corners 29">
              <a:hlinkClick r:id="rId16"/>
              <a:extLst>
                <a:ext uri="{FF2B5EF4-FFF2-40B4-BE49-F238E27FC236}">
                  <a16:creationId xmlns:a16="http://schemas.microsoft.com/office/drawing/2014/main" id="{596A2DE2-EE02-6DD4-B2A9-FB6036AD5576}"/>
                </a:ext>
              </a:extLst>
            </p:cNvPr>
            <p:cNvSpPr/>
            <p:nvPr/>
          </p:nvSpPr>
          <p:spPr>
            <a:xfrm>
              <a:off x="274686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31" name="Group 30">
            <a:extLst>
              <a:ext uri="{FF2B5EF4-FFF2-40B4-BE49-F238E27FC236}">
                <a16:creationId xmlns:a16="http://schemas.microsoft.com/office/drawing/2014/main" id="{52DF5961-E017-8BCF-A0A5-2F460D5166E1}"/>
              </a:ext>
            </a:extLst>
          </p:cNvPr>
          <p:cNvGrpSpPr/>
          <p:nvPr/>
        </p:nvGrpSpPr>
        <p:grpSpPr>
          <a:xfrm>
            <a:off x="5226200" y="2797468"/>
            <a:ext cx="1781376" cy="277828"/>
            <a:chOff x="1542374" y="2492668"/>
            <a:chExt cx="1781376" cy="277828"/>
          </a:xfrm>
          <a:noFill/>
        </p:grpSpPr>
        <p:sp>
          <p:nvSpPr>
            <p:cNvPr id="32" name="Rectangle: Rounded Corners 31">
              <a:hlinkClick r:id="rId17"/>
              <a:extLst>
                <a:ext uri="{FF2B5EF4-FFF2-40B4-BE49-F238E27FC236}">
                  <a16:creationId xmlns:a16="http://schemas.microsoft.com/office/drawing/2014/main" id="{DEA720E7-B25D-AA82-180A-633FB3660034}"/>
                </a:ext>
              </a:extLst>
            </p:cNvPr>
            <p:cNvSpPr/>
            <p:nvPr/>
          </p:nvSpPr>
          <p:spPr>
            <a:xfrm>
              <a:off x="154237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33" name="Rectangle: Rounded Corners 32">
              <a:hlinkClick r:id="rId18"/>
              <a:extLst>
                <a:ext uri="{FF2B5EF4-FFF2-40B4-BE49-F238E27FC236}">
                  <a16:creationId xmlns:a16="http://schemas.microsoft.com/office/drawing/2014/main" id="{795086A0-7B0D-B3DC-EE7A-52E958345139}"/>
                </a:ext>
              </a:extLst>
            </p:cNvPr>
            <p:cNvSpPr/>
            <p:nvPr/>
          </p:nvSpPr>
          <p:spPr>
            <a:xfrm>
              <a:off x="215414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34" name="Rectangle: Rounded Corners 33">
              <a:hlinkClick r:id="rId19"/>
              <a:extLst>
                <a:ext uri="{FF2B5EF4-FFF2-40B4-BE49-F238E27FC236}">
                  <a16:creationId xmlns:a16="http://schemas.microsoft.com/office/drawing/2014/main" id="{4FDEF04B-A3DE-84EE-3A44-78E2A28E7716}"/>
                </a:ext>
              </a:extLst>
            </p:cNvPr>
            <p:cNvSpPr/>
            <p:nvPr/>
          </p:nvSpPr>
          <p:spPr>
            <a:xfrm>
              <a:off x="276591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35" name="Group 34">
            <a:extLst>
              <a:ext uri="{FF2B5EF4-FFF2-40B4-BE49-F238E27FC236}">
                <a16:creationId xmlns:a16="http://schemas.microsoft.com/office/drawing/2014/main" id="{63188778-CF38-0638-27B7-49331F92E0B9}"/>
              </a:ext>
            </a:extLst>
          </p:cNvPr>
          <p:cNvGrpSpPr/>
          <p:nvPr/>
        </p:nvGrpSpPr>
        <p:grpSpPr>
          <a:xfrm>
            <a:off x="8907213" y="2797468"/>
            <a:ext cx="1781376" cy="277828"/>
            <a:chOff x="1542374" y="2492668"/>
            <a:chExt cx="1781376" cy="277828"/>
          </a:xfrm>
          <a:noFill/>
        </p:grpSpPr>
        <p:sp>
          <p:nvSpPr>
            <p:cNvPr id="36" name="Rectangle: Rounded Corners 35">
              <a:hlinkClick r:id="rId20"/>
              <a:extLst>
                <a:ext uri="{FF2B5EF4-FFF2-40B4-BE49-F238E27FC236}">
                  <a16:creationId xmlns:a16="http://schemas.microsoft.com/office/drawing/2014/main" id="{2EDFB998-0AE7-3AE8-8115-645D3E152CBF}"/>
                </a:ext>
              </a:extLst>
            </p:cNvPr>
            <p:cNvSpPr/>
            <p:nvPr/>
          </p:nvSpPr>
          <p:spPr>
            <a:xfrm>
              <a:off x="154237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37" name="Rectangle: Rounded Corners 36">
              <a:hlinkClick r:id="rId21"/>
              <a:extLst>
                <a:ext uri="{FF2B5EF4-FFF2-40B4-BE49-F238E27FC236}">
                  <a16:creationId xmlns:a16="http://schemas.microsoft.com/office/drawing/2014/main" id="{1FB447E5-6323-A37B-CFE2-21091A3E7A12}"/>
                </a:ext>
              </a:extLst>
            </p:cNvPr>
            <p:cNvSpPr/>
            <p:nvPr/>
          </p:nvSpPr>
          <p:spPr>
            <a:xfrm>
              <a:off x="215414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38" name="Rectangle: Rounded Corners 37">
              <a:hlinkClick r:id="rId22"/>
              <a:extLst>
                <a:ext uri="{FF2B5EF4-FFF2-40B4-BE49-F238E27FC236}">
                  <a16:creationId xmlns:a16="http://schemas.microsoft.com/office/drawing/2014/main" id="{E3729EED-5935-036C-CF3E-7822B1F22BA1}"/>
                </a:ext>
              </a:extLst>
            </p:cNvPr>
            <p:cNvSpPr/>
            <p:nvPr/>
          </p:nvSpPr>
          <p:spPr>
            <a:xfrm>
              <a:off x="276591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39" name="Group 38">
            <a:extLst>
              <a:ext uri="{FF2B5EF4-FFF2-40B4-BE49-F238E27FC236}">
                <a16:creationId xmlns:a16="http://schemas.microsoft.com/office/drawing/2014/main" id="{4579D552-1A08-A250-7B1A-CB74BED6F1FF}"/>
              </a:ext>
            </a:extLst>
          </p:cNvPr>
          <p:cNvGrpSpPr/>
          <p:nvPr/>
        </p:nvGrpSpPr>
        <p:grpSpPr>
          <a:xfrm>
            <a:off x="1548724" y="6213768"/>
            <a:ext cx="1781376" cy="277828"/>
            <a:chOff x="1523324" y="2492668"/>
            <a:chExt cx="1781376" cy="277828"/>
          </a:xfrm>
        </p:grpSpPr>
        <p:sp>
          <p:nvSpPr>
            <p:cNvPr id="40" name="Rectangle: Rounded Corners 39">
              <a:hlinkClick r:id="rId23"/>
              <a:extLst>
                <a:ext uri="{FF2B5EF4-FFF2-40B4-BE49-F238E27FC236}">
                  <a16:creationId xmlns:a16="http://schemas.microsoft.com/office/drawing/2014/main" id="{D3CB8448-4CA2-E8D8-D455-9F02B6D5C5D6}"/>
                </a:ext>
              </a:extLst>
            </p:cNvPr>
            <p:cNvSpPr/>
            <p:nvPr/>
          </p:nvSpPr>
          <p:spPr>
            <a:xfrm>
              <a:off x="152332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41" name="Rectangle: Rounded Corners 40">
              <a:hlinkClick r:id="rId24"/>
              <a:extLst>
                <a:ext uri="{FF2B5EF4-FFF2-40B4-BE49-F238E27FC236}">
                  <a16:creationId xmlns:a16="http://schemas.microsoft.com/office/drawing/2014/main" id="{8C035413-EE9C-37F4-FC0A-AAEE6CC8AC0F}"/>
                </a:ext>
              </a:extLst>
            </p:cNvPr>
            <p:cNvSpPr/>
            <p:nvPr/>
          </p:nvSpPr>
          <p:spPr>
            <a:xfrm>
              <a:off x="213509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42" name="Rectangle: Rounded Corners 41">
              <a:hlinkClick r:id="rId25"/>
              <a:extLst>
                <a:ext uri="{FF2B5EF4-FFF2-40B4-BE49-F238E27FC236}">
                  <a16:creationId xmlns:a16="http://schemas.microsoft.com/office/drawing/2014/main" id="{1ED74D22-23E2-49BF-735D-099B9A94B885}"/>
                </a:ext>
              </a:extLst>
            </p:cNvPr>
            <p:cNvSpPr/>
            <p:nvPr/>
          </p:nvSpPr>
          <p:spPr>
            <a:xfrm>
              <a:off x="274686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43" name="Group 42">
            <a:extLst>
              <a:ext uri="{FF2B5EF4-FFF2-40B4-BE49-F238E27FC236}">
                <a16:creationId xmlns:a16="http://schemas.microsoft.com/office/drawing/2014/main" id="{502D4332-BA7C-24BD-864B-947D5DE321B8}"/>
              </a:ext>
            </a:extLst>
          </p:cNvPr>
          <p:cNvGrpSpPr/>
          <p:nvPr/>
        </p:nvGrpSpPr>
        <p:grpSpPr>
          <a:xfrm>
            <a:off x="5226200" y="6213768"/>
            <a:ext cx="1781376" cy="277828"/>
            <a:chOff x="1542374" y="2492668"/>
            <a:chExt cx="1781376" cy="277828"/>
          </a:xfrm>
          <a:noFill/>
        </p:grpSpPr>
        <p:sp>
          <p:nvSpPr>
            <p:cNvPr id="44" name="Rectangle: Rounded Corners 43">
              <a:hlinkClick r:id="rId26"/>
              <a:extLst>
                <a:ext uri="{FF2B5EF4-FFF2-40B4-BE49-F238E27FC236}">
                  <a16:creationId xmlns:a16="http://schemas.microsoft.com/office/drawing/2014/main" id="{F69A4F54-3153-618B-174C-AE6222C07985}"/>
                </a:ext>
              </a:extLst>
            </p:cNvPr>
            <p:cNvSpPr/>
            <p:nvPr/>
          </p:nvSpPr>
          <p:spPr>
            <a:xfrm>
              <a:off x="154237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45" name="Rectangle: Rounded Corners 44">
              <a:hlinkClick r:id="rId27"/>
              <a:extLst>
                <a:ext uri="{FF2B5EF4-FFF2-40B4-BE49-F238E27FC236}">
                  <a16:creationId xmlns:a16="http://schemas.microsoft.com/office/drawing/2014/main" id="{DF041D1E-669B-E90B-58D4-4F23AF73E5D2}"/>
                </a:ext>
              </a:extLst>
            </p:cNvPr>
            <p:cNvSpPr/>
            <p:nvPr/>
          </p:nvSpPr>
          <p:spPr>
            <a:xfrm>
              <a:off x="215414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46" name="Rectangle: Rounded Corners 45">
              <a:hlinkClick r:id="rId28"/>
              <a:extLst>
                <a:ext uri="{FF2B5EF4-FFF2-40B4-BE49-F238E27FC236}">
                  <a16:creationId xmlns:a16="http://schemas.microsoft.com/office/drawing/2014/main" id="{F88EE886-3913-0657-E57A-F87B5AEC792B}"/>
                </a:ext>
              </a:extLst>
            </p:cNvPr>
            <p:cNvSpPr/>
            <p:nvPr/>
          </p:nvSpPr>
          <p:spPr>
            <a:xfrm>
              <a:off x="276591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51" name="Group 50">
            <a:extLst>
              <a:ext uri="{FF2B5EF4-FFF2-40B4-BE49-F238E27FC236}">
                <a16:creationId xmlns:a16="http://schemas.microsoft.com/office/drawing/2014/main" id="{53D65FBB-6561-127F-926F-E4F56D41708E}"/>
              </a:ext>
            </a:extLst>
          </p:cNvPr>
          <p:cNvGrpSpPr/>
          <p:nvPr/>
        </p:nvGrpSpPr>
        <p:grpSpPr>
          <a:xfrm>
            <a:off x="8907213" y="6213768"/>
            <a:ext cx="1781376" cy="277828"/>
            <a:chOff x="8907213" y="6213768"/>
            <a:chExt cx="1781376" cy="277828"/>
          </a:xfrm>
        </p:grpSpPr>
        <p:sp>
          <p:nvSpPr>
            <p:cNvPr id="48" name="Rectangle: Rounded Corners 47">
              <a:hlinkClick r:id="rId29"/>
              <a:extLst>
                <a:ext uri="{FF2B5EF4-FFF2-40B4-BE49-F238E27FC236}">
                  <a16:creationId xmlns:a16="http://schemas.microsoft.com/office/drawing/2014/main" id="{5574ACCD-8BDE-1825-CFE0-060AFD5A2DC7}"/>
                </a:ext>
              </a:extLst>
            </p:cNvPr>
            <p:cNvSpPr/>
            <p:nvPr/>
          </p:nvSpPr>
          <p:spPr>
            <a:xfrm>
              <a:off x="8907213" y="62137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49" name="Rectangle: Rounded Corners 48">
              <a:hlinkClick r:id="rId30"/>
              <a:extLst>
                <a:ext uri="{FF2B5EF4-FFF2-40B4-BE49-F238E27FC236}">
                  <a16:creationId xmlns:a16="http://schemas.microsoft.com/office/drawing/2014/main" id="{83DA1B6E-4814-93A2-9DA9-4C5A62D1BB0F}"/>
                </a:ext>
              </a:extLst>
            </p:cNvPr>
            <p:cNvSpPr/>
            <p:nvPr/>
          </p:nvSpPr>
          <p:spPr>
            <a:xfrm>
              <a:off x="9518983" y="62137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50" name="Rectangle: Rounded Corners 49">
              <a:hlinkClick r:id="rId31"/>
              <a:extLst>
                <a:ext uri="{FF2B5EF4-FFF2-40B4-BE49-F238E27FC236}">
                  <a16:creationId xmlns:a16="http://schemas.microsoft.com/office/drawing/2014/main" id="{EC3F421B-9901-8C8E-B5C3-84220CF75E0C}"/>
                </a:ext>
              </a:extLst>
            </p:cNvPr>
            <p:cNvSpPr/>
            <p:nvPr/>
          </p:nvSpPr>
          <p:spPr>
            <a:xfrm>
              <a:off x="10130753" y="62137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spTree>
    <p:extLst>
      <p:ext uri="{BB962C8B-B14F-4D97-AF65-F5344CB8AC3E}">
        <p14:creationId xmlns:p14="http://schemas.microsoft.com/office/powerpoint/2010/main" val="428692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9A267E-9065-FEBE-080F-52CF1B2EC1AE}"/>
              </a:ext>
            </a:extLst>
          </p:cNvPr>
          <p:cNvSpPr/>
          <p:nvPr/>
        </p:nvSpPr>
        <p:spPr>
          <a:xfrm>
            <a:off x="0" y="342900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6">
            <a:extLst>
              <a:ext uri="{FF2B5EF4-FFF2-40B4-BE49-F238E27FC236}">
                <a16:creationId xmlns:a16="http://schemas.microsoft.com/office/drawing/2014/main" id="{9DF42CA2-88CC-73DD-D7A9-4A1338CD77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96167" y="4856033"/>
            <a:ext cx="1673791" cy="724734"/>
          </a:xfrm>
          <a:prstGeom prst="rect">
            <a:avLst/>
          </a:prstGeom>
        </p:spPr>
      </p:pic>
      <p:pic>
        <p:nvPicPr>
          <p:cNvPr id="5" name="Picture 57">
            <a:extLst>
              <a:ext uri="{FF2B5EF4-FFF2-40B4-BE49-F238E27FC236}">
                <a16:creationId xmlns:a16="http://schemas.microsoft.com/office/drawing/2014/main" id="{0DB3C640-A155-D312-156F-64A349EDE6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960356" y="4856055"/>
            <a:ext cx="1676305" cy="725822"/>
          </a:xfrm>
          <a:prstGeom prst="rect">
            <a:avLst/>
          </a:prstGeom>
        </p:spPr>
      </p:pic>
      <p:pic>
        <p:nvPicPr>
          <p:cNvPr id="6" name="Picture 62">
            <a:extLst>
              <a:ext uri="{FF2B5EF4-FFF2-40B4-BE49-F238E27FC236}">
                <a16:creationId xmlns:a16="http://schemas.microsoft.com/office/drawing/2014/main" id="{AFA9CB53-3786-0059-6909-24111CDFCD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257847" y="4855489"/>
            <a:ext cx="1676305" cy="725822"/>
          </a:xfrm>
          <a:prstGeom prst="rect">
            <a:avLst/>
          </a:prstGeom>
        </p:spPr>
      </p:pic>
      <p:pic>
        <p:nvPicPr>
          <p:cNvPr id="8" name="Picture 48">
            <a:extLst>
              <a:ext uri="{FF2B5EF4-FFF2-40B4-BE49-F238E27FC236}">
                <a16:creationId xmlns:a16="http://schemas.microsoft.com/office/drawing/2014/main" id="{AB626EF6-A117-DC8C-BDFA-C72DC428E3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919414" y="1258081"/>
            <a:ext cx="1697848" cy="735150"/>
          </a:xfrm>
          <a:prstGeom prst="rect">
            <a:avLst/>
          </a:prstGeom>
        </p:spPr>
      </p:pic>
      <p:pic>
        <p:nvPicPr>
          <p:cNvPr id="9" name="Picture 51">
            <a:extLst>
              <a:ext uri="{FF2B5EF4-FFF2-40B4-BE49-F238E27FC236}">
                <a16:creationId xmlns:a16="http://schemas.microsoft.com/office/drawing/2014/main" id="{F3BF5B3B-E78A-2AE7-9A73-17EDD1E45B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566538" y="1257869"/>
            <a:ext cx="1697848" cy="735150"/>
          </a:xfrm>
          <a:prstGeom prst="rect">
            <a:avLst/>
          </a:prstGeom>
        </p:spPr>
      </p:pic>
      <p:pic>
        <p:nvPicPr>
          <p:cNvPr id="10" name="Picture 54">
            <a:extLst>
              <a:ext uri="{FF2B5EF4-FFF2-40B4-BE49-F238E27FC236}">
                <a16:creationId xmlns:a16="http://schemas.microsoft.com/office/drawing/2014/main" id="{F9CA496D-D316-06DD-55F4-6ECEBF2D9E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231989" y="1253901"/>
            <a:ext cx="1697849" cy="735151"/>
          </a:xfrm>
          <a:prstGeom prst="rect">
            <a:avLst/>
          </a:prstGeom>
        </p:spPr>
      </p:pic>
      <p:sp>
        <p:nvSpPr>
          <p:cNvPr id="11" name="TextBox 10">
            <a:extLst>
              <a:ext uri="{FF2B5EF4-FFF2-40B4-BE49-F238E27FC236}">
                <a16:creationId xmlns:a16="http://schemas.microsoft.com/office/drawing/2014/main" id="{6199A7B0-D3A8-0A98-C44A-28F0D53D8C86}"/>
              </a:ext>
            </a:extLst>
          </p:cNvPr>
          <p:cNvSpPr txBox="1"/>
          <p:nvPr/>
        </p:nvSpPr>
        <p:spPr>
          <a:xfrm>
            <a:off x="1808480" y="335280"/>
            <a:ext cx="1188720" cy="307777"/>
          </a:xfrm>
          <a:prstGeom prst="rect">
            <a:avLst/>
          </a:prstGeom>
          <a:noFill/>
        </p:spPr>
        <p:txBody>
          <a:bodyPr wrap="square" rtlCol="0">
            <a:spAutoFit/>
          </a:bodyPr>
          <a:lstStyle/>
          <a:p>
            <a:pPr algn="ctr"/>
            <a:r>
              <a:rPr lang="en-US" sz="1400" dirty="0">
                <a:solidFill>
                  <a:schemeClr val="bg1">
                    <a:lumMod val="65000"/>
                  </a:schemeClr>
                </a:solidFill>
              </a:rPr>
              <a:t>WB-</a:t>
            </a:r>
            <a:r>
              <a:rPr lang="en-US" sz="1400" dirty="0" err="1">
                <a:solidFill>
                  <a:schemeClr val="bg1">
                    <a:lumMod val="65000"/>
                  </a:schemeClr>
                </a:solidFill>
              </a:rPr>
              <a:t>ReA</a:t>
            </a:r>
            <a:endParaRPr lang="en-US" sz="1400" dirty="0">
              <a:solidFill>
                <a:schemeClr val="bg1">
                  <a:lumMod val="65000"/>
                </a:schemeClr>
              </a:solidFill>
            </a:endParaRPr>
          </a:p>
        </p:txBody>
      </p:sp>
      <p:sp>
        <p:nvSpPr>
          <p:cNvPr id="12" name="TextBox 11">
            <a:extLst>
              <a:ext uri="{FF2B5EF4-FFF2-40B4-BE49-F238E27FC236}">
                <a16:creationId xmlns:a16="http://schemas.microsoft.com/office/drawing/2014/main" id="{25A0E35E-972B-15F8-4EC0-58C844706323}"/>
              </a:ext>
            </a:extLst>
          </p:cNvPr>
          <p:cNvSpPr txBox="1"/>
          <p:nvPr/>
        </p:nvSpPr>
        <p:spPr>
          <a:xfrm>
            <a:off x="5466080" y="345030"/>
            <a:ext cx="1188720" cy="307777"/>
          </a:xfrm>
          <a:prstGeom prst="rect">
            <a:avLst/>
          </a:prstGeom>
          <a:noFill/>
        </p:spPr>
        <p:txBody>
          <a:bodyPr wrap="square" rtlCol="0">
            <a:spAutoFit/>
          </a:bodyPr>
          <a:lstStyle/>
          <a:p>
            <a:pPr algn="ctr"/>
            <a:r>
              <a:rPr lang="en-US" sz="1400" dirty="0">
                <a:solidFill>
                  <a:schemeClr val="bg1">
                    <a:lumMod val="65000"/>
                  </a:schemeClr>
                </a:solidFill>
              </a:rPr>
              <a:t>WB-</a:t>
            </a:r>
            <a:r>
              <a:rPr lang="en-US" sz="1400" dirty="0" err="1">
                <a:solidFill>
                  <a:schemeClr val="bg1">
                    <a:lumMod val="65000"/>
                  </a:schemeClr>
                </a:solidFill>
              </a:rPr>
              <a:t>ReB</a:t>
            </a:r>
            <a:endParaRPr lang="en-US" sz="1400" dirty="0">
              <a:solidFill>
                <a:schemeClr val="bg1">
                  <a:lumMod val="65000"/>
                </a:schemeClr>
              </a:solidFill>
            </a:endParaRPr>
          </a:p>
        </p:txBody>
      </p:sp>
      <p:sp>
        <p:nvSpPr>
          <p:cNvPr id="13" name="TextBox 12">
            <a:extLst>
              <a:ext uri="{FF2B5EF4-FFF2-40B4-BE49-F238E27FC236}">
                <a16:creationId xmlns:a16="http://schemas.microsoft.com/office/drawing/2014/main" id="{CA555168-EEF6-E5CB-DB43-2FE052B14313}"/>
              </a:ext>
            </a:extLst>
          </p:cNvPr>
          <p:cNvSpPr txBox="1"/>
          <p:nvPr/>
        </p:nvSpPr>
        <p:spPr>
          <a:xfrm>
            <a:off x="9154160" y="345439"/>
            <a:ext cx="1188720" cy="307777"/>
          </a:xfrm>
          <a:prstGeom prst="rect">
            <a:avLst/>
          </a:prstGeom>
          <a:noFill/>
        </p:spPr>
        <p:txBody>
          <a:bodyPr wrap="square" rtlCol="0">
            <a:spAutoFit/>
          </a:bodyPr>
          <a:lstStyle/>
          <a:p>
            <a:pPr algn="ctr"/>
            <a:r>
              <a:rPr lang="en-US" sz="1400" dirty="0">
                <a:solidFill>
                  <a:schemeClr val="bg1">
                    <a:lumMod val="65000"/>
                  </a:schemeClr>
                </a:solidFill>
              </a:rPr>
              <a:t>WB-</a:t>
            </a:r>
            <a:r>
              <a:rPr lang="en-US" sz="1400" dirty="0" err="1">
                <a:solidFill>
                  <a:schemeClr val="bg1">
                    <a:lumMod val="65000"/>
                  </a:schemeClr>
                </a:solidFill>
              </a:rPr>
              <a:t>ReC</a:t>
            </a:r>
            <a:endParaRPr lang="en-US" sz="1400" dirty="0">
              <a:solidFill>
                <a:schemeClr val="bg1">
                  <a:lumMod val="65000"/>
                </a:schemeClr>
              </a:solidFill>
            </a:endParaRPr>
          </a:p>
        </p:txBody>
      </p:sp>
      <p:sp>
        <p:nvSpPr>
          <p:cNvPr id="14" name="TextBox 13">
            <a:extLst>
              <a:ext uri="{FF2B5EF4-FFF2-40B4-BE49-F238E27FC236}">
                <a16:creationId xmlns:a16="http://schemas.microsoft.com/office/drawing/2014/main" id="{D59DC919-AC81-6056-8365-2014127581FF}"/>
              </a:ext>
            </a:extLst>
          </p:cNvPr>
          <p:cNvSpPr txBox="1"/>
          <p:nvPr/>
        </p:nvSpPr>
        <p:spPr>
          <a:xfrm>
            <a:off x="1808480" y="3738880"/>
            <a:ext cx="1188720" cy="307777"/>
          </a:xfrm>
          <a:prstGeom prst="rect">
            <a:avLst/>
          </a:prstGeom>
          <a:noFill/>
        </p:spPr>
        <p:txBody>
          <a:bodyPr wrap="square" rtlCol="0">
            <a:spAutoFit/>
          </a:bodyPr>
          <a:lstStyle/>
          <a:p>
            <a:pPr algn="ctr"/>
            <a:r>
              <a:rPr lang="en-US" sz="1400" dirty="0">
                <a:solidFill>
                  <a:schemeClr val="bg1">
                    <a:lumMod val="65000"/>
                  </a:schemeClr>
                </a:solidFill>
              </a:rPr>
              <a:t>BB-</a:t>
            </a:r>
            <a:r>
              <a:rPr lang="en-US" sz="1400" dirty="0" err="1">
                <a:solidFill>
                  <a:schemeClr val="bg1">
                    <a:lumMod val="65000"/>
                  </a:schemeClr>
                </a:solidFill>
              </a:rPr>
              <a:t>ReA</a:t>
            </a:r>
            <a:endParaRPr lang="en-US" sz="1400" dirty="0">
              <a:solidFill>
                <a:schemeClr val="bg1">
                  <a:lumMod val="65000"/>
                </a:schemeClr>
              </a:solidFill>
            </a:endParaRPr>
          </a:p>
        </p:txBody>
      </p:sp>
      <p:sp>
        <p:nvSpPr>
          <p:cNvPr id="15" name="TextBox 14">
            <a:extLst>
              <a:ext uri="{FF2B5EF4-FFF2-40B4-BE49-F238E27FC236}">
                <a16:creationId xmlns:a16="http://schemas.microsoft.com/office/drawing/2014/main" id="{4842173E-A15A-FF47-E12F-4A30FB20532E}"/>
              </a:ext>
            </a:extLst>
          </p:cNvPr>
          <p:cNvSpPr txBox="1"/>
          <p:nvPr/>
        </p:nvSpPr>
        <p:spPr>
          <a:xfrm>
            <a:off x="5466080" y="3748630"/>
            <a:ext cx="1188720" cy="307777"/>
          </a:xfrm>
          <a:prstGeom prst="rect">
            <a:avLst/>
          </a:prstGeom>
          <a:noFill/>
        </p:spPr>
        <p:txBody>
          <a:bodyPr wrap="square" rtlCol="0">
            <a:spAutoFit/>
          </a:bodyPr>
          <a:lstStyle/>
          <a:p>
            <a:pPr algn="ctr"/>
            <a:r>
              <a:rPr lang="en-US" sz="1400" dirty="0">
                <a:solidFill>
                  <a:schemeClr val="bg1">
                    <a:lumMod val="65000"/>
                  </a:schemeClr>
                </a:solidFill>
              </a:rPr>
              <a:t>BB-</a:t>
            </a:r>
            <a:r>
              <a:rPr lang="en-US" sz="1400" dirty="0" err="1">
                <a:solidFill>
                  <a:schemeClr val="bg1">
                    <a:lumMod val="65000"/>
                  </a:schemeClr>
                </a:solidFill>
              </a:rPr>
              <a:t>ReB</a:t>
            </a:r>
            <a:endParaRPr lang="en-US" sz="1400" dirty="0">
              <a:solidFill>
                <a:schemeClr val="bg1">
                  <a:lumMod val="65000"/>
                </a:schemeClr>
              </a:solidFill>
            </a:endParaRPr>
          </a:p>
        </p:txBody>
      </p:sp>
      <p:sp>
        <p:nvSpPr>
          <p:cNvPr id="16" name="TextBox 15">
            <a:extLst>
              <a:ext uri="{FF2B5EF4-FFF2-40B4-BE49-F238E27FC236}">
                <a16:creationId xmlns:a16="http://schemas.microsoft.com/office/drawing/2014/main" id="{603D4F86-FA61-67AB-3534-06D3EAB15743}"/>
              </a:ext>
            </a:extLst>
          </p:cNvPr>
          <p:cNvSpPr txBox="1"/>
          <p:nvPr/>
        </p:nvSpPr>
        <p:spPr>
          <a:xfrm>
            <a:off x="9154160" y="3749039"/>
            <a:ext cx="1188720" cy="307777"/>
          </a:xfrm>
          <a:prstGeom prst="rect">
            <a:avLst/>
          </a:prstGeom>
          <a:noFill/>
        </p:spPr>
        <p:txBody>
          <a:bodyPr wrap="square" rtlCol="0">
            <a:spAutoFit/>
          </a:bodyPr>
          <a:lstStyle/>
          <a:p>
            <a:pPr algn="ctr"/>
            <a:r>
              <a:rPr lang="en-US" sz="1400" dirty="0">
                <a:solidFill>
                  <a:schemeClr val="bg1">
                    <a:lumMod val="65000"/>
                  </a:schemeClr>
                </a:solidFill>
              </a:rPr>
              <a:t>BB-</a:t>
            </a:r>
            <a:r>
              <a:rPr lang="en-US" sz="1400" dirty="0" err="1">
                <a:solidFill>
                  <a:schemeClr val="bg1">
                    <a:lumMod val="65000"/>
                  </a:schemeClr>
                </a:solidFill>
              </a:rPr>
              <a:t>ReC</a:t>
            </a:r>
            <a:endParaRPr lang="en-US" sz="1400" dirty="0">
              <a:solidFill>
                <a:schemeClr val="bg1">
                  <a:lumMod val="65000"/>
                </a:schemeClr>
              </a:solidFill>
            </a:endParaRPr>
          </a:p>
        </p:txBody>
      </p:sp>
      <p:grpSp>
        <p:nvGrpSpPr>
          <p:cNvPr id="62" name="Group 61">
            <a:extLst>
              <a:ext uri="{FF2B5EF4-FFF2-40B4-BE49-F238E27FC236}">
                <a16:creationId xmlns:a16="http://schemas.microsoft.com/office/drawing/2014/main" id="{B1EB211E-B883-8651-3F59-E58BFD8C3C67}"/>
              </a:ext>
            </a:extLst>
          </p:cNvPr>
          <p:cNvGrpSpPr/>
          <p:nvPr/>
        </p:nvGrpSpPr>
        <p:grpSpPr>
          <a:xfrm>
            <a:off x="1548724" y="2797468"/>
            <a:ext cx="1781376" cy="277828"/>
            <a:chOff x="1523324" y="2492668"/>
            <a:chExt cx="1781376" cy="277828"/>
          </a:xfrm>
        </p:grpSpPr>
        <p:sp>
          <p:nvSpPr>
            <p:cNvPr id="63" name="Rectangle: Rounded Corners 62">
              <a:hlinkClick r:id="rId14"/>
              <a:extLst>
                <a:ext uri="{FF2B5EF4-FFF2-40B4-BE49-F238E27FC236}">
                  <a16:creationId xmlns:a16="http://schemas.microsoft.com/office/drawing/2014/main" id="{6CEEBD7F-CF0A-1218-BC7F-90919B022958}"/>
                </a:ext>
              </a:extLst>
            </p:cNvPr>
            <p:cNvSpPr/>
            <p:nvPr/>
          </p:nvSpPr>
          <p:spPr>
            <a:xfrm>
              <a:off x="152332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64" name="Rectangle: Rounded Corners 63">
              <a:hlinkClick r:id="rId15"/>
              <a:extLst>
                <a:ext uri="{FF2B5EF4-FFF2-40B4-BE49-F238E27FC236}">
                  <a16:creationId xmlns:a16="http://schemas.microsoft.com/office/drawing/2014/main" id="{D2C74BCE-B6C9-5BCD-CE85-5A542BA61340}"/>
                </a:ext>
              </a:extLst>
            </p:cNvPr>
            <p:cNvSpPr/>
            <p:nvPr/>
          </p:nvSpPr>
          <p:spPr>
            <a:xfrm>
              <a:off x="213509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65" name="Rectangle: Rounded Corners 64">
              <a:hlinkClick r:id="rId16"/>
              <a:extLst>
                <a:ext uri="{FF2B5EF4-FFF2-40B4-BE49-F238E27FC236}">
                  <a16:creationId xmlns:a16="http://schemas.microsoft.com/office/drawing/2014/main" id="{0D3595C0-B8AC-6C51-C2E3-E3FC38580AE0}"/>
                </a:ext>
              </a:extLst>
            </p:cNvPr>
            <p:cNvSpPr/>
            <p:nvPr/>
          </p:nvSpPr>
          <p:spPr>
            <a:xfrm>
              <a:off x="274686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66" name="Group 65">
            <a:extLst>
              <a:ext uri="{FF2B5EF4-FFF2-40B4-BE49-F238E27FC236}">
                <a16:creationId xmlns:a16="http://schemas.microsoft.com/office/drawing/2014/main" id="{8D9774EE-BEC8-8D6D-294E-B19E5A759014}"/>
              </a:ext>
            </a:extLst>
          </p:cNvPr>
          <p:cNvGrpSpPr/>
          <p:nvPr/>
        </p:nvGrpSpPr>
        <p:grpSpPr>
          <a:xfrm>
            <a:off x="5226200" y="2797468"/>
            <a:ext cx="1781376" cy="277828"/>
            <a:chOff x="1542374" y="2492668"/>
            <a:chExt cx="1781376" cy="277828"/>
          </a:xfrm>
          <a:noFill/>
        </p:grpSpPr>
        <p:sp>
          <p:nvSpPr>
            <p:cNvPr id="67" name="Rectangle: Rounded Corners 66">
              <a:hlinkClick r:id="rId17"/>
              <a:extLst>
                <a:ext uri="{FF2B5EF4-FFF2-40B4-BE49-F238E27FC236}">
                  <a16:creationId xmlns:a16="http://schemas.microsoft.com/office/drawing/2014/main" id="{5A8F25B2-4B84-16EA-6B64-64922B7F4E71}"/>
                </a:ext>
              </a:extLst>
            </p:cNvPr>
            <p:cNvSpPr/>
            <p:nvPr/>
          </p:nvSpPr>
          <p:spPr>
            <a:xfrm>
              <a:off x="154237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68" name="Rectangle: Rounded Corners 67">
              <a:hlinkClick r:id="rId18"/>
              <a:extLst>
                <a:ext uri="{FF2B5EF4-FFF2-40B4-BE49-F238E27FC236}">
                  <a16:creationId xmlns:a16="http://schemas.microsoft.com/office/drawing/2014/main" id="{BACAD732-E050-585C-1EC9-0FEB78A23456}"/>
                </a:ext>
              </a:extLst>
            </p:cNvPr>
            <p:cNvSpPr/>
            <p:nvPr/>
          </p:nvSpPr>
          <p:spPr>
            <a:xfrm>
              <a:off x="215414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69" name="Rectangle: Rounded Corners 68">
              <a:hlinkClick r:id="rId19"/>
              <a:extLst>
                <a:ext uri="{FF2B5EF4-FFF2-40B4-BE49-F238E27FC236}">
                  <a16:creationId xmlns:a16="http://schemas.microsoft.com/office/drawing/2014/main" id="{07D5BADA-93BB-E942-B955-315DF1956D3A}"/>
                </a:ext>
              </a:extLst>
            </p:cNvPr>
            <p:cNvSpPr/>
            <p:nvPr/>
          </p:nvSpPr>
          <p:spPr>
            <a:xfrm>
              <a:off x="276591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70" name="Group 69">
            <a:extLst>
              <a:ext uri="{FF2B5EF4-FFF2-40B4-BE49-F238E27FC236}">
                <a16:creationId xmlns:a16="http://schemas.microsoft.com/office/drawing/2014/main" id="{2492F0C1-32F3-ACFB-00CF-334E7250D578}"/>
              </a:ext>
            </a:extLst>
          </p:cNvPr>
          <p:cNvGrpSpPr/>
          <p:nvPr/>
        </p:nvGrpSpPr>
        <p:grpSpPr>
          <a:xfrm>
            <a:off x="8907213" y="2797468"/>
            <a:ext cx="1781376" cy="277828"/>
            <a:chOff x="1542374" y="2492668"/>
            <a:chExt cx="1781376" cy="277828"/>
          </a:xfrm>
          <a:noFill/>
        </p:grpSpPr>
        <p:sp>
          <p:nvSpPr>
            <p:cNvPr id="71" name="Rectangle: Rounded Corners 70">
              <a:hlinkClick r:id="rId20"/>
              <a:extLst>
                <a:ext uri="{FF2B5EF4-FFF2-40B4-BE49-F238E27FC236}">
                  <a16:creationId xmlns:a16="http://schemas.microsoft.com/office/drawing/2014/main" id="{EEEC9EE4-F952-A616-FCD2-618B4F69B873}"/>
                </a:ext>
              </a:extLst>
            </p:cNvPr>
            <p:cNvSpPr/>
            <p:nvPr/>
          </p:nvSpPr>
          <p:spPr>
            <a:xfrm>
              <a:off x="154237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72" name="Rectangle: Rounded Corners 71">
              <a:hlinkClick r:id="rId21"/>
              <a:extLst>
                <a:ext uri="{FF2B5EF4-FFF2-40B4-BE49-F238E27FC236}">
                  <a16:creationId xmlns:a16="http://schemas.microsoft.com/office/drawing/2014/main" id="{343874BB-6081-9E56-1335-CD519A429EA1}"/>
                </a:ext>
              </a:extLst>
            </p:cNvPr>
            <p:cNvSpPr/>
            <p:nvPr/>
          </p:nvSpPr>
          <p:spPr>
            <a:xfrm>
              <a:off x="215414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73" name="Rectangle: Rounded Corners 72">
              <a:hlinkClick r:id="rId22"/>
              <a:extLst>
                <a:ext uri="{FF2B5EF4-FFF2-40B4-BE49-F238E27FC236}">
                  <a16:creationId xmlns:a16="http://schemas.microsoft.com/office/drawing/2014/main" id="{B4153C0A-DD0F-ED84-5A7B-065792735FAC}"/>
                </a:ext>
              </a:extLst>
            </p:cNvPr>
            <p:cNvSpPr/>
            <p:nvPr/>
          </p:nvSpPr>
          <p:spPr>
            <a:xfrm>
              <a:off x="276591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74" name="Group 73">
            <a:extLst>
              <a:ext uri="{FF2B5EF4-FFF2-40B4-BE49-F238E27FC236}">
                <a16:creationId xmlns:a16="http://schemas.microsoft.com/office/drawing/2014/main" id="{7AC6640B-DD48-B78D-D4A5-173B6DA0BEEE}"/>
              </a:ext>
            </a:extLst>
          </p:cNvPr>
          <p:cNvGrpSpPr/>
          <p:nvPr/>
        </p:nvGrpSpPr>
        <p:grpSpPr>
          <a:xfrm>
            <a:off x="1548724" y="6213768"/>
            <a:ext cx="1781376" cy="277828"/>
            <a:chOff x="1523324" y="2492668"/>
            <a:chExt cx="1781376" cy="277828"/>
          </a:xfrm>
        </p:grpSpPr>
        <p:sp>
          <p:nvSpPr>
            <p:cNvPr id="75" name="Rectangle: Rounded Corners 74">
              <a:hlinkClick r:id="rId23"/>
              <a:extLst>
                <a:ext uri="{FF2B5EF4-FFF2-40B4-BE49-F238E27FC236}">
                  <a16:creationId xmlns:a16="http://schemas.microsoft.com/office/drawing/2014/main" id="{142D4A91-FDEB-C764-9DF7-5053FA554665}"/>
                </a:ext>
              </a:extLst>
            </p:cNvPr>
            <p:cNvSpPr/>
            <p:nvPr/>
          </p:nvSpPr>
          <p:spPr>
            <a:xfrm>
              <a:off x="152332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76" name="Rectangle: Rounded Corners 75">
              <a:hlinkClick r:id="rId24"/>
              <a:extLst>
                <a:ext uri="{FF2B5EF4-FFF2-40B4-BE49-F238E27FC236}">
                  <a16:creationId xmlns:a16="http://schemas.microsoft.com/office/drawing/2014/main" id="{361CC3E1-E1C7-2677-8FBA-EE0F824357F4}"/>
                </a:ext>
              </a:extLst>
            </p:cNvPr>
            <p:cNvSpPr/>
            <p:nvPr/>
          </p:nvSpPr>
          <p:spPr>
            <a:xfrm>
              <a:off x="213509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77" name="Rectangle: Rounded Corners 76">
              <a:hlinkClick r:id="rId25"/>
              <a:extLst>
                <a:ext uri="{FF2B5EF4-FFF2-40B4-BE49-F238E27FC236}">
                  <a16:creationId xmlns:a16="http://schemas.microsoft.com/office/drawing/2014/main" id="{1CBF4494-05B1-49EC-03ED-7612C85D3E57}"/>
                </a:ext>
              </a:extLst>
            </p:cNvPr>
            <p:cNvSpPr/>
            <p:nvPr/>
          </p:nvSpPr>
          <p:spPr>
            <a:xfrm>
              <a:off x="2746864" y="24926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78" name="Group 77">
            <a:extLst>
              <a:ext uri="{FF2B5EF4-FFF2-40B4-BE49-F238E27FC236}">
                <a16:creationId xmlns:a16="http://schemas.microsoft.com/office/drawing/2014/main" id="{6ABD0325-C90D-40B8-1231-9D8DBE88C16B}"/>
              </a:ext>
            </a:extLst>
          </p:cNvPr>
          <p:cNvGrpSpPr/>
          <p:nvPr/>
        </p:nvGrpSpPr>
        <p:grpSpPr>
          <a:xfrm>
            <a:off x="5226200" y="6213768"/>
            <a:ext cx="1781376" cy="277828"/>
            <a:chOff x="1542374" y="2492668"/>
            <a:chExt cx="1781376" cy="277828"/>
          </a:xfrm>
          <a:noFill/>
        </p:grpSpPr>
        <p:sp>
          <p:nvSpPr>
            <p:cNvPr id="79" name="Rectangle: Rounded Corners 78">
              <a:hlinkClick r:id="rId26"/>
              <a:extLst>
                <a:ext uri="{FF2B5EF4-FFF2-40B4-BE49-F238E27FC236}">
                  <a16:creationId xmlns:a16="http://schemas.microsoft.com/office/drawing/2014/main" id="{E97F13A9-CF3A-D0EB-E353-41DEBDAC875C}"/>
                </a:ext>
              </a:extLst>
            </p:cNvPr>
            <p:cNvSpPr/>
            <p:nvPr/>
          </p:nvSpPr>
          <p:spPr>
            <a:xfrm>
              <a:off x="154237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80" name="Rectangle: Rounded Corners 79">
              <a:hlinkClick r:id="rId27"/>
              <a:extLst>
                <a:ext uri="{FF2B5EF4-FFF2-40B4-BE49-F238E27FC236}">
                  <a16:creationId xmlns:a16="http://schemas.microsoft.com/office/drawing/2014/main" id="{7793B0A8-F7A0-2C1A-6C38-F5106AF1C422}"/>
                </a:ext>
              </a:extLst>
            </p:cNvPr>
            <p:cNvSpPr/>
            <p:nvPr/>
          </p:nvSpPr>
          <p:spPr>
            <a:xfrm>
              <a:off x="215414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81" name="Rectangle: Rounded Corners 80">
              <a:hlinkClick r:id="rId28"/>
              <a:extLst>
                <a:ext uri="{FF2B5EF4-FFF2-40B4-BE49-F238E27FC236}">
                  <a16:creationId xmlns:a16="http://schemas.microsoft.com/office/drawing/2014/main" id="{5B51066B-F194-70BC-B8B8-ECA1FF5A9784}"/>
                </a:ext>
              </a:extLst>
            </p:cNvPr>
            <p:cNvSpPr/>
            <p:nvPr/>
          </p:nvSpPr>
          <p:spPr>
            <a:xfrm>
              <a:off x="2765914" y="2492668"/>
              <a:ext cx="557836" cy="277828"/>
            </a:xfrm>
            <a:prstGeom prst="roundRect">
              <a:avLst>
                <a:gd name="adj" fmla="val 25810"/>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grpSp>
        <p:nvGrpSpPr>
          <p:cNvPr id="82" name="Group 81">
            <a:extLst>
              <a:ext uri="{FF2B5EF4-FFF2-40B4-BE49-F238E27FC236}">
                <a16:creationId xmlns:a16="http://schemas.microsoft.com/office/drawing/2014/main" id="{53C3F7C4-E01B-1DA2-8008-629FA6C2EA25}"/>
              </a:ext>
            </a:extLst>
          </p:cNvPr>
          <p:cNvGrpSpPr/>
          <p:nvPr/>
        </p:nvGrpSpPr>
        <p:grpSpPr>
          <a:xfrm>
            <a:off x="8907213" y="6213768"/>
            <a:ext cx="1781376" cy="277828"/>
            <a:chOff x="8907213" y="6213768"/>
            <a:chExt cx="1781376" cy="277828"/>
          </a:xfrm>
        </p:grpSpPr>
        <p:sp>
          <p:nvSpPr>
            <p:cNvPr id="83" name="Rectangle: Rounded Corners 82">
              <a:hlinkClick r:id="rId29"/>
              <a:extLst>
                <a:ext uri="{FF2B5EF4-FFF2-40B4-BE49-F238E27FC236}">
                  <a16:creationId xmlns:a16="http://schemas.microsoft.com/office/drawing/2014/main" id="{ADE3E1B6-CAFC-DC87-779E-B8498852EF6D}"/>
                </a:ext>
              </a:extLst>
            </p:cNvPr>
            <p:cNvSpPr/>
            <p:nvPr/>
          </p:nvSpPr>
          <p:spPr>
            <a:xfrm>
              <a:off x="8907213" y="62137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EPS</a:t>
              </a:r>
            </a:p>
          </p:txBody>
        </p:sp>
        <p:sp>
          <p:nvSpPr>
            <p:cNvPr id="84" name="Rectangle: Rounded Corners 83">
              <a:hlinkClick r:id="rId30"/>
              <a:extLst>
                <a:ext uri="{FF2B5EF4-FFF2-40B4-BE49-F238E27FC236}">
                  <a16:creationId xmlns:a16="http://schemas.microsoft.com/office/drawing/2014/main" id="{71F12ACA-84DE-57C9-D5F9-1DF6084969B0}"/>
                </a:ext>
              </a:extLst>
            </p:cNvPr>
            <p:cNvSpPr/>
            <p:nvPr/>
          </p:nvSpPr>
          <p:spPr>
            <a:xfrm>
              <a:off x="9518983" y="62137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SVG</a:t>
              </a:r>
            </a:p>
          </p:txBody>
        </p:sp>
        <p:sp>
          <p:nvSpPr>
            <p:cNvPr id="85" name="Rectangle: Rounded Corners 84">
              <a:hlinkClick r:id="rId31"/>
              <a:extLst>
                <a:ext uri="{FF2B5EF4-FFF2-40B4-BE49-F238E27FC236}">
                  <a16:creationId xmlns:a16="http://schemas.microsoft.com/office/drawing/2014/main" id="{85D3036D-E5AD-33B7-1D6A-9C6D1BCB42B2}"/>
                </a:ext>
              </a:extLst>
            </p:cNvPr>
            <p:cNvSpPr/>
            <p:nvPr/>
          </p:nvSpPr>
          <p:spPr>
            <a:xfrm>
              <a:off x="10130753" y="6213768"/>
              <a:ext cx="557836" cy="277828"/>
            </a:xfrm>
            <a:prstGeom prst="roundRect">
              <a:avLst>
                <a:gd name="adj" fmla="val 2581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lumMod val="65000"/>
                    </a:schemeClr>
                  </a:solidFill>
                </a:rPr>
                <a:t>PNG</a:t>
              </a:r>
            </a:p>
          </p:txBody>
        </p:sp>
      </p:grpSp>
    </p:spTree>
    <p:extLst>
      <p:ext uri="{BB962C8B-B14F-4D97-AF65-F5344CB8AC3E}">
        <p14:creationId xmlns:p14="http://schemas.microsoft.com/office/powerpoint/2010/main" val="1927225575"/>
      </p:ext>
    </p:extLst>
  </p:cSld>
  <p:clrMapOvr>
    <a:masterClrMapping/>
  </p:clrMapOvr>
</p:sld>
</file>

<file path=ppt/theme/theme1.xml><?xml version="1.0" encoding="utf-8"?>
<a:theme xmlns:a="http://schemas.openxmlformats.org/drawingml/2006/main" name="CAST Theme">
  <a:themeElements>
    <a:clrScheme name="CAST Theme">
      <a:dk1>
        <a:srgbClr val="002F4A"/>
      </a:dk1>
      <a:lt1>
        <a:sysClr val="window" lastClr="FFFFFF"/>
      </a:lt1>
      <a:dk2>
        <a:srgbClr val="1F3F7F"/>
      </a:dk2>
      <a:lt2>
        <a:srgbClr val="38BAF4"/>
      </a:lt2>
      <a:accent1>
        <a:srgbClr val="000000"/>
      </a:accent1>
      <a:accent2>
        <a:srgbClr val="E9ECF3"/>
      </a:accent2>
      <a:accent3>
        <a:srgbClr val="38BAF4"/>
      </a:accent3>
      <a:accent4>
        <a:srgbClr val="1F3F7F"/>
      </a:accent4>
      <a:accent5>
        <a:srgbClr val="002F4A"/>
      </a:accent5>
      <a:accent6>
        <a:srgbClr val="FFB703"/>
      </a:accent6>
      <a:hlink>
        <a:srgbClr val="38BAF4"/>
      </a:hlink>
      <a:folHlink>
        <a:srgbClr val="1F3F7F"/>
      </a:folHlink>
    </a:clrScheme>
    <a:fontScheme name="CAST Fonts">
      <a:majorFont>
        <a:latin typeface="Gotham"/>
        <a:ea typeface=""/>
        <a:cs typeface=""/>
      </a:majorFont>
      <a:minorFont>
        <a:latin typeface="Archi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smtClean="0">
            <a:solidFill>
              <a:schemeClr val="accent1">
                <a:lumMod val="85000"/>
                <a:lumOff val="1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919</TotalTime>
  <Words>274</Words>
  <Application>Microsoft Office PowerPoint</Application>
  <PresentationFormat>Widescreen</PresentationFormat>
  <Paragraphs>61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Archivo</vt:lpstr>
      <vt:lpstr>Arial</vt:lpstr>
      <vt:lpstr>Calibri</vt:lpstr>
      <vt:lpstr>Gotham</vt:lpstr>
      <vt:lpstr>CAST Theme</vt:lpstr>
      <vt:lpstr>Powered by CAST Logos for CAST Partners</vt:lpstr>
      <vt:lpstr>Conditional use of Powered By CAST logos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Radoslav Nikolov</dc:creator>
  <cp:lastModifiedBy>Radoslav Nikolov</cp:lastModifiedBy>
  <cp:revision>93</cp:revision>
  <dcterms:created xsi:type="dcterms:W3CDTF">2023-06-05T13:00:37Z</dcterms:created>
  <dcterms:modified xsi:type="dcterms:W3CDTF">2023-09-26T20:30:34Z</dcterms:modified>
</cp:coreProperties>
</file>